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1920" y="3152775"/>
            <a:ext cx="6867525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631950" y="1701165"/>
            <a:ext cx="8976405" cy="3032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88565" y="2966720"/>
            <a:ext cx="662559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83405" y="4142105"/>
            <a:ext cx="276225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3" r="5599"/>
          <a:stretch>
            <a:fillRect/>
          </a:stretch>
        </p:blipFill>
        <p:spPr>
          <a:xfrm>
            <a:off x="839470" y="1268730"/>
            <a:ext cx="10704830" cy="49314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91360" y="2838450"/>
            <a:ext cx="8392795" cy="11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60445" y="4530725"/>
            <a:ext cx="563181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94710" y="5608955"/>
            <a:ext cx="240538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499870" y="1557020"/>
            <a:ext cx="9192305" cy="3009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40585" y="3832225"/>
            <a:ext cx="378650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2423795" y="1484630"/>
            <a:ext cx="7320325" cy="3301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0885" y="3315970"/>
            <a:ext cx="684403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10100" y="4055110"/>
            <a:ext cx="193675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98"/>
          <a:stretch>
            <a:fillRect/>
          </a:stretch>
        </p:blipFill>
        <p:spPr>
          <a:xfrm>
            <a:off x="1703705" y="692785"/>
            <a:ext cx="8760505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50795" y="2489835"/>
            <a:ext cx="7136130" cy="114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43730" y="4159885"/>
            <a:ext cx="576072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44021" y="5103030"/>
            <a:ext cx="2017210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973195" y="5970905"/>
            <a:ext cx="236410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5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271905" y="1412875"/>
            <a:ext cx="9624740" cy="40493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18995" y="2962910"/>
            <a:ext cx="8869045" cy="131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13835" y="4823460"/>
            <a:ext cx="275336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2063750" y="1052830"/>
            <a:ext cx="7968660" cy="46964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20365" y="2646680"/>
            <a:ext cx="6605270" cy="110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05680" y="4300855"/>
            <a:ext cx="459168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605655" y="5089525"/>
            <a:ext cx="158115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703705" y="1412875"/>
            <a:ext cx="8544605" cy="3728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0320" y="2728595"/>
            <a:ext cx="61493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44620" y="3710940"/>
            <a:ext cx="253873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47185" y="4645025"/>
            <a:ext cx="168846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59075" y="36512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983615" y="1412875"/>
            <a:ext cx="10056540" cy="3621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0230" y="2651760"/>
            <a:ext cx="94665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69895" y="3632835"/>
            <a:ext cx="253682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79775" y="4566920"/>
            <a:ext cx="208407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495550" y="1772920"/>
            <a:ext cx="7104425" cy="2967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165" y="2936875"/>
            <a:ext cx="596328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30775" y="4167505"/>
            <a:ext cx="223075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2025-01-02T08:03:39Z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