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7575" y="3143250"/>
            <a:ext cx="527685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4430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88490" y="3460115"/>
            <a:ext cx="1032510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3119501"/>
            <a:ext cx="361813" cy="4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5824640"/>
            <a:ext cx="809319" cy="4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8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40" y="4067810"/>
            <a:ext cx="402844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67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5804599"/>
            <a:ext cx="647455" cy="4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50248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2207895" y="5877560"/>
            <a:ext cx="4800010" cy="9201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69"/>
          <a:stretch>
            <a:fillRect/>
          </a:stretch>
        </p:blipFill>
        <p:spPr>
          <a:xfrm>
            <a:off x="1919605" y="764540"/>
            <a:ext cx="796866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37665" y="1748155"/>
            <a:ext cx="478091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77035" y="2451100"/>
            <a:ext cx="497586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54200" y="3213100"/>
            <a:ext cx="526605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35125" y="4076700"/>
            <a:ext cx="452882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885950" y="5346065"/>
            <a:ext cx="800163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695450" y="6096000"/>
            <a:ext cx="251841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  <p:bldP spid="21" grpId="0" bldLvl="0" animBg="1"/>
      <p:bldP spid="28" grpId="0" bldLvl="0" animBg="1"/>
      <p:bldP spid="3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1736"/>
          <a:stretch>
            <a:fillRect/>
          </a:stretch>
        </p:blipFill>
        <p:spPr>
          <a:xfrm>
            <a:off x="2352040" y="836575"/>
            <a:ext cx="7464470" cy="56791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37840" y="3273425"/>
            <a:ext cx="70878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0785" y="4229100"/>
            <a:ext cx="761492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48585" y="5073650"/>
            <a:ext cx="739013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96590" y="5909310"/>
            <a:ext cx="64192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0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16182"/>
          <a:stretch>
            <a:fillRect/>
          </a:stretch>
        </p:blipFill>
        <p:spPr>
          <a:xfrm>
            <a:off x="1559560" y="764820"/>
            <a:ext cx="9120550" cy="575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2730" y="2430145"/>
            <a:ext cx="98393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75740" y="3191510"/>
            <a:ext cx="93687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3660" y="4004945"/>
            <a:ext cx="31197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22969" y="4943942"/>
            <a:ext cx="4613875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22969" y="5793980"/>
            <a:ext cx="3663691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1" grpId="0" bldLvl="0" animBg="1"/>
      <p:bldP spid="22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324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" r="10678"/>
          <a:stretch>
            <a:fillRect/>
          </a:stretch>
        </p:blipFill>
        <p:spPr>
          <a:xfrm>
            <a:off x="1415415" y="837210"/>
            <a:ext cx="10128930" cy="56715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795"/>
            <a:ext cx="11340000" cy="5640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7336" y="2419456"/>
            <a:ext cx="399899" cy="40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1052830"/>
            <a:ext cx="10272440" cy="44526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1384" y="2187223"/>
            <a:ext cx="6874458" cy="4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61415" y="3064510"/>
            <a:ext cx="10454005" cy="14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61415" y="4799965"/>
            <a:ext cx="60242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203450" y="1628775"/>
            <a:ext cx="7824515" cy="2642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5350" y="2696845"/>
            <a:ext cx="81114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5350" y="3555365"/>
            <a:ext cx="62687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23795" y="908685"/>
            <a:ext cx="7248570" cy="50425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385695" y="1900555"/>
            <a:ext cx="501713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5695" y="3248025"/>
            <a:ext cx="6658610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385695" y="4799330"/>
            <a:ext cx="6362700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115"/>
            <a:ext cx="99116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415415" y="991235"/>
            <a:ext cx="9552350" cy="48761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77315" y="2011045"/>
            <a:ext cx="4662805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7315" y="3533775"/>
            <a:ext cx="36690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77315" y="4391025"/>
            <a:ext cx="98507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77315" y="5257800"/>
            <a:ext cx="88379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2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7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55370" y="1484630"/>
            <a:ext cx="10344830" cy="38354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764540"/>
            <a:ext cx="10344830" cy="57975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1415" y="1889760"/>
            <a:ext cx="75152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61415" y="2804160"/>
            <a:ext cx="700786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61415" y="4225925"/>
            <a:ext cx="268541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61384" y="5064967"/>
            <a:ext cx="9692795" cy="47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61415" y="5942330"/>
            <a:ext cx="80575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840595" y="908685"/>
            <a:ext cx="170370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27760" y="981075"/>
            <a:ext cx="10416585" cy="50247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57885" y="2172335"/>
            <a:ext cx="10805795" cy="192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9629" y="4441902"/>
            <a:ext cx="2789773" cy="4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9660" y="5290185"/>
            <a:ext cx="69107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2820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9530" y="2172335"/>
            <a:ext cx="63373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20115"/>
            <a:ext cx="95875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0535" y="2304746"/>
            <a:ext cx="338101" cy="35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390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729065"/>
            <a:ext cx="399899" cy="4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0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5691494"/>
            <a:ext cx="361812" cy="4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563880" y="1653540"/>
            <a:ext cx="11064920" cy="35502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36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7"/>
          <a:stretch>
            <a:fillRect/>
          </a:stretch>
        </p:blipFill>
        <p:spPr>
          <a:xfrm>
            <a:off x="959485" y="2853055"/>
            <a:ext cx="10681380" cy="3615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200" y="3425146"/>
            <a:ext cx="399899" cy="4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88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33725" y="4164330"/>
            <a:ext cx="2053590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2025-01-02T12:24:47Z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