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8"/>
  </p:notesMasterIdLst>
  <p:handoutMasterIdLst>
    <p:handoutMasterId r:id="rId39"/>
  </p:handoutMasterIdLst>
  <p:sldIdLst>
    <p:sldId id="324" r:id="rId3"/>
    <p:sldId id="366" r:id="rId4"/>
    <p:sldId id="364" r:id="rId5"/>
    <p:sldId id="363" r:id="rId6"/>
    <p:sldId id="362" r:id="rId7"/>
    <p:sldId id="361" r:id="rId8"/>
    <p:sldId id="360" r:id="rId9"/>
    <p:sldId id="356" r:id="rId10"/>
    <p:sldId id="355" r:id="rId11"/>
    <p:sldId id="354" r:id="rId12"/>
    <p:sldId id="353" r:id="rId13"/>
    <p:sldId id="352" r:id="rId14"/>
    <p:sldId id="351" r:id="rId15"/>
    <p:sldId id="350" r:id="rId16"/>
    <p:sldId id="349" r:id="rId17"/>
    <p:sldId id="348" r:id="rId18"/>
    <p:sldId id="408" r:id="rId19"/>
    <p:sldId id="346" r:id="rId20"/>
    <p:sldId id="345" r:id="rId21"/>
    <p:sldId id="344" r:id="rId22"/>
    <p:sldId id="343" r:id="rId23"/>
    <p:sldId id="342" r:id="rId24"/>
    <p:sldId id="341" r:id="rId25"/>
    <p:sldId id="340" r:id="rId26"/>
    <p:sldId id="339" r:id="rId27"/>
    <p:sldId id="338" r:id="rId28"/>
    <p:sldId id="337" r:id="rId29"/>
    <p:sldId id="336" r:id="rId30"/>
    <p:sldId id="335" r:id="rId31"/>
    <p:sldId id="334" r:id="rId32"/>
    <p:sldId id="333" r:id="rId33"/>
    <p:sldId id="332" r:id="rId34"/>
    <p:sldId id="331" r:id="rId35"/>
    <p:sldId id="326" r:id="rId36"/>
    <p:sldId id="325" r:id="rId37"/>
  </p:sldIdLst>
  <p:sldSz cx="12192000" cy="6858000"/>
  <p:notesSz cx="6858000" cy="9144000"/>
  <p:custDataLst>
    <p:tags r:id="rId4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77" userDrawn="1">
          <p15:clr>
            <a:srgbClr val="A4A3A4"/>
          </p15:clr>
        </p15:guide>
        <p15:guide id="2" pos="381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77"/>
        <p:guide pos="3813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3" Type="http://schemas.openxmlformats.org/officeDocument/2006/relationships/tags" Target="tags/tag1.xml"/><Relationship Id="rId42" Type="http://schemas.openxmlformats.org/officeDocument/2006/relationships/tableStyles" Target="tableStyles.xml"/><Relationship Id="rId41" Type="http://schemas.openxmlformats.org/officeDocument/2006/relationships/viewProps" Target="viewProps.xml"/><Relationship Id="rId40" Type="http://schemas.openxmlformats.org/officeDocument/2006/relationships/presProps" Target="presProps.xml"/><Relationship Id="rId4" Type="http://schemas.openxmlformats.org/officeDocument/2006/relationships/slide" Target="slides/slide2.xml"/><Relationship Id="rId39" Type="http://schemas.openxmlformats.org/officeDocument/2006/relationships/handoutMaster" Target="handoutMasters/handoutMaster1.xml"/><Relationship Id="rId38" Type="http://schemas.openxmlformats.org/officeDocument/2006/relationships/notesMaster" Target="notesMasters/notesMaster1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3.png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9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2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4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5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6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2.png"/><Relationship Id="rId1" Type="http://schemas.openxmlformats.org/officeDocument/2006/relationships/image" Target="../media/image41.png"/></Relationships>
</file>

<file path=ppt/slides/_rels/slide3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4.png"/><Relationship Id="rId2" Type="http://schemas.openxmlformats.org/officeDocument/2006/relationships/image" Target="../media/image42.png"/><Relationship Id="rId1" Type="http://schemas.openxmlformats.org/officeDocument/2006/relationships/image" Target="../media/image43.png"/></Relationships>
</file>

<file path=ppt/slides/_rels/slide3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42.png"/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image" Target="../media/image45.png"/></Relationships>
</file>

<file path=ppt/slides/_rels/slide3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2.png"/><Relationship Id="rId2" Type="http://schemas.openxmlformats.org/officeDocument/2006/relationships/image" Target="../media/image49.png"/><Relationship Id="rId1" Type="http://schemas.openxmlformats.org/officeDocument/2006/relationships/image" Target="../media/image4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429" r="41796"/>
          <a:stretch>
            <a:fillRect/>
          </a:stretch>
        </p:blipFill>
        <p:spPr>
          <a:xfrm>
            <a:off x="2795905" y="2853335"/>
            <a:ext cx="6600235" cy="73568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80" y="1484350"/>
            <a:ext cx="11340000" cy="380240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056337" y="2484983"/>
            <a:ext cx="428463" cy="304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092912" y="3390319"/>
            <a:ext cx="895012" cy="3144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679815" y="4250690"/>
            <a:ext cx="708660" cy="835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285595"/>
            <a:ext cx="11340000" cy="45376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968256" y="3449572"/>
            <a:ext cx="599848" cy="3336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482850" y="4697730"/>
            <a:ext cx="1600835" cy="957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70"/>
          <a:stretch>
            <a:fillRect/>
          </a:stretch>
        </p:blipFill>
        <p:spPr>
          <a:xfrm>
            <a:off x="767715" y="1224280"/>
            <a:ext cx="10560730" cy="51638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377315" y="3039110"/>
            <a:ext cx="7734300" cy="871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576705" y="4253865"/>
            <a:ext cx="3469005" cy="695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576989" y="5311145"/>
            <a:ext cx="1628161" cy="266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576989" y="5939936"/>
            <a:ext cx="628413" cy="2762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12" grpId="0" bldLvl="0" animBg="1"/>
      <p:bldP spid="13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08"/>
          <a:stretch>
            <a:fillRect/>
          </a:stretch>
        </p:blipFill>
        <p:spPr>
          <a:xfrm>
            <a:off x="1199515" y="764540"/>
            <a:ext cx="9984785" cy="586803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749425" y="2282190"/>
            <a:ext cx="5341620" cy="948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699895" y="3501390"/>
            <a:ext cx="5341620" cy="749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1559560" y="4364990"/>
            <a:ext cx="5341620" cy="749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1783613" y="5352125"/>
            <a:ext cx="1623573" cy="2835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white">
          <a:xfrm>
            <a:off x="1757680" y="5873750"/>
            <a:ext cx="3007360" cy="705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2" grpId="0" bldLvl="0" animBg="1"/>
      <p:bldP spid="35" grpId="0" bldLvl="0" animBg="1"/>
      <p:bldP spid="36" grpId="0" bldLvl="0" animBg="1"/>
      <p:bldP spid="37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405610"/>
            <a:ext cx="11340000" cy="4046098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113"/>
          <a:stretch>
            <a:fillRect/>
          </a:stretch>
        </p:blipFill>
        <p:spPr>
          <a:xfrm>
            <a:off x="1631950" y="1124585"/>
            <a:ext cx="8832260" cy="418084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593850" y="1924050"/>
            <a:ext cx="4027805" cy="723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93819" y="2914608"/>
            <a:ext cx="4303677" cy="3523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593819" y="3533595"/>
            <a:ext cx="4198942" cy="3618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071495" y="4152900"/>
            <a:ext cx="7329805" cy="1163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418" t="80092" r="16816"/>
          <a:stretch>
            <a:fillRect/>
          </a:stretch>
        </p:blipFill>
        <p:spPr>
          <a:xfrm>
            <a:off x="2567940" y="5877560"/>
            <a:ext cx="7344365" cy="8058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5685"/>
          <a:stretch>
            <a:fillRect/>
          </a:stretch>
        </p:blipFill>
        <p:spPr>
          <a:xfrm>
            <a:off x="479425" y="1268730"/>
            <a:ext cx="11339830" cy="256504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37025" y="4077335"/>
            <a:ext cx="3917950" cy="19450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99" t="57368" r="2425"/>
          <a:stretch>
            <a:fillRect/>
          </a:stretch>
        </p:blipFill>
        <p:spPr>
          <a:xfrm>
            <a:off x="875030" y="1484630"/>
            <a:ext cx="10441260" cy="20135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53625" y="1570990"/>
            <a:ext cx="1408430" cy="353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89380" y="2155190"/>
            <a:ext cx="2718435" cy="493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07815" y="3717290"/>
            <a:ext cx="3917950" cy="19450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904"/>
          <a:stretch>
            <a:fillRect/>
          </a:stretch>
        </p:blipFill>
        <p:spPr>
          <a:xfrm>
            <a:off x="2289175" y="3500755"/>
            <a:ext cx="7608615" cy="290766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251075" y="4253865"/>
            <a:ext cx="8161020" cy="352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251044" y="4892250"/>
            <a:ext cx="4446498" cy="3336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251075" y="5520690"/>
            <a:ext cx="4357370" cy="758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23" r="62750"/>
          <a:stretch>
            <a:fillRect/>
          </a:stretch>
        </p:blipFill>
        <p:spPr>
          <a:xfrm>
            <a:off x="3935730" y="1124865"/>
            <a:ext cx="4224065" cy="22146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41445" y="1124585"/>
            <a:ext cx="4222800" cy="209634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9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95"/>
          <a:stretch>
            <a:fillRect/>
          </a:stretch>
        </p:blipFill>
        <p:spPr>
          <a:xfrm>
            <a:off x="635635" y="1196975"/>
            <a:ext cx="10920775" cy="331089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60460" y="4221480"/>
            <a:ext cx="2395220" cy="227520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8821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86"/>
          <a:stretch>
            <a:fillRect/>
          </a:stretch>
        </p:blipFill>
        <p:spPr>
          <a:xfrm>
            <a:off x="949960" y="1844675"/>
            <a:ext cx="10978560" cy="37941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061653" y="1996917"/>
            <a:ext cx="352292" cy="305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109260" y="4256162"/>
            <a:ext cx="276120" cy="2955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42"/>
          <a:stretch>
            <a:fillRect/>
          </a:stretch>
        </p:blipFill>
        <p:spPr>
          <a:xfrm>
            <a:off x="839470" y="1268730"/>
            <a:ext cx="10416585" cy="456692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801339" y="1993082"/>
            <a:ext cx="2313702" cy="3623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01339" y="2584230"/>
            <a:ext cx="3389622" cy="3241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01339" y="3156308"/>
            <a:ext cx="3408664" cy="3241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01370" y="3709035"/>
            <a:ext cx="3764280" cy="314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01370" y="4281170"/>
            <a:ext cx="3764280" cy="324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801339" y="4815335"/>
            <a:ext cx="2342267" cy="3527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801339" y="5377878"/>
            <a:ext cx="2342267" cy="3527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  <p:bldP spid="9" grpId="0" bldLvl="0" animBg="1"/>
      <p:bldP spid="11" grpId="0" bldLvl="0" animBg="1"/>
      <p:bldP spid="13" grpId="0" bldLvl="0" animBg="1"/>
      <p:bldP spid="14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203"/>
          <a:stretch>
            <a:fillRect/>
          </a:stretch>
        </p:blipFill>
        <p:spPr>
          <a:xfrm>
            <a:off x="1487805" y="1341120"/>
            <a:ext cx="9048795" cy="341566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449674" y="2027829"/>
            <a:ext cx="8912039" cy="3244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49674" y="2600320"/>
            <a:ext cx="5351032" cy="3244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49674" y="3163270"/>
            <a:ext cx="2075667" cy="3339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449705" y="3726180"/>
            <a:ext cx="4466590" cy="384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449674" y="4289170"/>
            <a:ext cx="5179647" cy="3339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96150" y="2465705"/>
            <a:ext cx="2395220" cy="22752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10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63"/>
          <a:stretch>
            <a:fillRect/>
          </a:stretch>
        </p:blipFill>
        <p:spPr>
          <a:xfrm>
            <a:off x="551815" y="1224280"/>
            <a:ext cx="10992530" cy="264668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8685" y="4010025"/>
            <a:ext cx="2594610" cy="2359660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774"/>
          <a:stretch>
            <a:fillRect/>
          </a:stretch>
        </p:blipFill>
        <p:spPr>
          <a:xfrm>
            <a:off x="911860" y="1224280"/>
            <a:ext cx="10344830" cy="5453380"/>
          </a:xfrm>
          <a:prstGeom prst="rect">
            <a:avLst/>
          </a:prstGeom>
        </p:spPr>
      </p:pic>
      <p:sp useBgFill="1">
        <p:nvSpPr>
          <p:cNvPr id="17" name="矩形 16"/>
          <p:cNvSpPr/>
          <p:nvPr/>
        </p:nvSpPr>
        <p:spPr bwMode="white">
          <a:xfrm>
            <a:off x="873760" y="1955800"/>
            <a:ext cx="5067935" cy="784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873729" y="3045051"/>
            <a:ext cx="2704080" cy="3146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873729" y="3664780"/>
            <a:ext cx="2399395" cy="3241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873729" y="4255907"/>
            <a:ext cx="2294659" cy="3527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873729" y="5552572"/>
            <a:ext cx="6922065" cy="3241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873760" y="6191250"/>
            <a:ext cx="7399655" cy="323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69555" y="1301750"/>
            <a:ext cx="3357880" cy="3053715"/>
          </a:xfrm>
          <a:prstGeom prst="rect">
            <a:avLst/>
          </a:prstGeom>
        </p:spPr>
      </p:pic>
      <p:sp useBgFill="1">
        <p:nvSpPr>
          <p:cNvPr id="25" name="矩形 24"/>
          <p:cNvSpPr/>
          <p:nvPr/>
        </p:nvSpPr>
        <p:spPr bwMode="white">
          <a:xfrm>
            <a:off x="873729" y="4894705"/>
            <a:ext cx="5979445" cy="3527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ldLvl="0" animBg="1"/>
      <p:bldP spid="18" grpId="0" bldLvl="0" animBg="1"/>
      <p:bldP spid="19" grpId="0" bldLvl="0" animBg="1"/>
      <p:bldP spid="20" grpId="0" bldLvl="0" animBg="1"/>
      <p:bldP spid="22" grpId="0" bldLvl="0" animBg="1"/>
      <p:bldP spid="23" grpId="0" bldLvl="0" animBg="1"/>
      <p:bldP spid="25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95"/>
          <a:stretch>
            <a:fillRect/>
          </a:stretch>
        </p:blipFill>
        <p:spPr>
          <a:xfrm>
            <a:off x="695325" y="1484630"/>
            <a:ext cx="10920775" cy="3802380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413"/>
          <a:stretch>
            <a:fillRect/>
          </a:stretch>
        </p:blipFill>
        <p:spPr>
          <a:xfrm>
            <a:off x="1199515" y="621030"/>
            <a:ext cx="10272440" cy="396621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768" t="37859" r="23165"/>
          <a:stretch>
            <a:fillRect/>
          </a:stretch>
        </p:blipFill>
        <p:spPr>
          <a:xfrm>
            <a:off x="4151630" y="4293235"/>
            <a:ext cx="5904230" cy="2362835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588"/>
          <a:stretch>
            <a:fillRect/>
          </a:stretch>
        </p:blipFill>
        <p:spPr>
          <a:xfrm>
            <a:off x="1139825" y="3284855"/>
            <a:ext cx="9912395" cy="2861310"/>
          </a:xfrm>
          <a:prstGeom prst="rect">
            <a:avLst/>
          </a:prstGeom>
        </p:spPr>
      </p:pic>
      <p:sp useBgFill="1">
        <p:nvSpPr>
          <p:cNvPr id="21" name="矩形 20"/>
          <p:cNvSpPr/>
          <p:nvPr/>
        </p:nvSpPr>
        <p:spPr bwMode="white">
          <a:xfrm>
            <a:off x="1101725" y="3971290"/>
            <a:ext cx="4523740" cy="715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1101694" y="4810580"/>
            <a:ext cx="1961410" cy="3338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1101694" y="5268381"/>
            <a:ext cx="6684030" cy="3433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1101694" y="5745258"/>
            <a:ext cx="4198942" cy="3528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768" t="37859" r="23165"/>
          <a:stretch>
            <a:fillRect/>
          </a:stretch>
        </p:blipFill>
        <p:spPr>
          <a:xfrm>
            <a:off x="3447415" y="1059180"/>
            <a:ext cx="5153660" cy="20624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ldLvl="0" animBg="1"/>
      <p:bldP spid="22" grpId="0" bldLvl="0" animBg="1"/>
      <p:bldP spid="23" grpId="0" bldLvl="0" animBg="1"/>
      <p:bldP spid="24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42"/>
          <a:stretch>
            <a:fillRect/>
          </a:stretch>
        </p:blipFill>
        <p:spPr>
          <a:xfrm>
            <a:off x="1055370" y="2924810"/>
            <a:ext cx="10416585" cy="3806825"/>
          </a:xfrm>
          <a:prstGeom prst="rect">
            <a:avLst/>
          </a:prstGeom>
        </p:spPr>
      </p:pic>
      <p:sp useBgFill="1">
        <p:nvSpPr>
          <p:cNvPr id="17" name="矩形 16"/>
          <p:cNvSpPr/>
          <p:nvPr/>
        </p:nvSpPr>
        <p:spPr bwMode="white">
          <a:xfrm>
            <a:off x="998855" y="3468370"/>
            <a:ext cx="10358755" cy="825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017239" y="4460530"/>
            <a:ext cx="2208967" cy="6678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017239" y="5300083"/>
            <a:ext cx="2865944" cy="3339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1017239" y="5777102"/>
            <a:ext cx="3646700" cy="3339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1017239" y="6244580"/>
            <a:ext cx="4932090" cy="3434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768" t="37859" r="23165"/>
          <a:stretch>
            <a:fillRect/>
          </a:stretch>
        </p:blipFill>
        <p:spPr>
          <a:xfrm>
            <a:off x="3719830" y="908685"/>
            <a:ext cx="4745990" cy="18992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ldLvl="0" animBg="1"/>
      <p:bldP spid="18" grpId="0" bldLvl="0" animBg="1"/>
      <p:bldP spid="19" grpId="0" bldLvl="0" animBg="1"/>
      <p:bldP spid="20" grpId="0" bldLvl="0" animBg="1"/>
      <p:bldP spid="21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5487"/>
          <a:stretch>
            <a:fillRect/>
          </a:stretch>
        </p:blipFill>
        <p:spPr>
          <a:xfrm>
            <a:off x="3072130" y="836930"/>
            <a:ext cx="5591855" cy="5868035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774"/>
          <a:stretch>
            <a:fillRect/>
          </a:stretch>
        </p:blipFill>
        <p:spPr>
          <a:xfrm>
            <a:off x="911860" y="1412875"/>
            <a:ext cx="10344830" cy="368046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5120005" y="2120265"/>
            <a:ext cx="2922270" cy="1035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750050" y="3368675"/>
            <a:ext cx="4257675" cy="984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4380" y="1124585"/>
            <a:ext cx="10934700" cy="55543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36225" y="2588260"/>
            <a:ext cx="570230" cy="448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366375" y="4251960"/>
            <a:ext cx="630555" cy="807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413"/>
          <a:stretch>
            <a:fillRect/>
          </a:stretch>
        </p:blipFill>
        <p:spPr>
          <a:xfrm>
            <a:off x="916940" y="1701165"/>
            <a:ext cx="10272440" cy="2941320"/>
          </a:xfrm>
          <a:prstGeom prst="rect">
            <a:avLst/>
          </a:prstGeom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774"/>
          <a:stretch>
            <a:fillRect/>
          </a:stretch>
        </p:blipFill>
        <p:spPr>
          <a:xfrm>
            <a:off x="1343660" y="692785"/>
            <a:ext cx="10344830" cy="5798185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1305529" y="1712902"/>
            <a:ext cx="2361309" cy="3528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2" name="矩形 61"/>
          <p:cNvSpPr/>
          <p:nvPr/>
        </p:nvSpPr>
        <p:spPr bwMode="white">
          <a:xfrm>
            <a:off x="1305560" y="2152015"/>
            <a:ext cx="10283190" cy="756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3" name="矩形 62"/>
          <p:cNvSpPr/>
          <p:nvPr/>
        </p:nvSpPr>
        <p:spPr bwMode="white">
          <a:xfrm>
            <a:off x="2506345" y="3105150"/>
            <a:ext cx="9164955" cy="1646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5" name="矩形 64"/>
          <p:cNvSpPr/>
          <p:nvPr/>
        </p:nvSpPr>
        <p:spPr bwMode="white">
          <a:xfrm>
            <a:off x="2602230" y="4850130"/>
            <a:ext cx="2032000" cy="774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6" name="矩形 65"/>
          <p:cNvSpPr/>
          <p:nvPr/>
        </p:nvSpPr>
        <p:spPr bwMode="white">
          <a:xfrm>
            <a:off x="2505710" y="5708650"/>
            <a:ext cx="1370330" cy="687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62" grpId="0" bldLvl="0" animBg="1"/>
      <p:bldP spid="63" grpId="0" bldLvl="0" animBg="1"/>
      <p:bldP spid="65" grpId="0" bldLvl="0" animBg="1"/>
      <p:bldP spid="66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1268450"/>
            <a:ext cx="11340000" cy="3235198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r="71005"/>
          <a:stretch>
            <a:fillRect/>
          </a:stretch>
        </p:blipFill>
        <p:spPr>
          <a:xfrm>
            <a:off x="4799965" y="4503420"/>
            <a:ext cx="2663825" cy="2100580"/>
          </a:xfrm>
          <a:prstGeom prst="rect">
            <a:avLst/>
          </a:prstGeom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413"/>
          <a:stretch>
            <a:fillRect/>
          </a:stretch>
        </p:blipFill>
        <p:spPr>
          <a:xfrm>
            <a:off x="960120" y="1341120"/>
            <a:ext cx="10272440" cy="128143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l="35271" r="2813"/>
          <a:stretch>
            <a:fillRect/>
          </a:stretch>
        </p:blipFill>
        <p:spPr>
          <a:xfrm>
            <a:off x="3288030" y="4221480"/>
            <a:ext cx="5688330" cy="210058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413"/>
          <a:stretch>
            <a:fillRect/>
          </a:stretch>
        </p:blipFill>
        <p:spPr>
          <a:xfrm>
            <a:off x="960120" y="2637155"/>
            <a:ext cx="10272440" cy="1281430"/>
          </a:xfrm>
          <a:prstGeom prst="rect">
            <a:avLst/>
          </a:prstGeom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271"/>
          <a:stretch>
            <a:fillRect/>
          </a:stretch>
        </p:blipFill>
        <p:spPr>
          <a:xfrm>
            <a:off x="360045" y="1224280"/>
            <a:ext cx="7680370" cy="429831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45" y="1814830"/>
            <a:ext cx="3832225" cy="352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1914" y="2310460"/>
            <a:ext cx="5265340" cy="324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45" y="2767965"/>
            <a:ext cx="7059295" cy="333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14" y="3215845"/>
            <a:ext cx="7045842" cy="3526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45" y="3683000"/>
            <a:ext cx="3872865" cy="352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1914" y="4168880"/>
            <a:ext cx="5769974" cy="324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1945" y="4636135"/>
            <a:ext cx="7851140" cy="323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21945" y="5093335"/>
            <a:ext cx="4562475" cy="333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70595" y="1386840"/>
            <a:ext cx="2419350" cy="2068830"/>
          </a:xfrm>
          <a:prstGeom prst="rect">
            <a:avLst/>
          </a:prstGeom>
        </p:spPr>
      </p:pic>
      <p:pic>
        <p:nvPicPr>
          <p:cNvPr id="18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70595" y="3717290"/>
            <a:ext cx="2386330" cy="2068830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4"/>
          <a:srcRect r="71005"/>
          <a:stretch>
            <a:fillRect/>
          </a:stretch>
        </p:blipFill>
        <p:spPr>
          <a:xfrm>
            <a:off x="8537575" y="1548130"/>
            <a:ext cx="2419200" cy="1907679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4"/>
          <a:srcRect l="35271" r="35734"/>
          <a:stretch>
            <a:fillRect/>
          </a:stretch>
        </p:blipFill>
        <p:spPr>
          <a:xfrm>
            <a:off x="8554085" y="3870960"/>
            <a:ext cx="2386800" cy="1882130"/>
          </a:xfrm>
          <a:prstGeom prst="rect">
            <a:avLst/>
          </a:prstGeom>
        </p:spPr>
      </p:pic>
      <p:sp useBgFill="1">
        <p:nvSpPr>
          <p:cNvPr id="22" name="矩形 21"/>
          <p:cNvSpPr/>
          <p:nvPr/>
        </p:nvSpPr>
        <p:spPr bwMode="white">
          <a:xfrm>
            <a:off x="4194175" y="1814830"/>
            <a:ext cx="2350135" cy="352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4224020" y="3672840"/>
            <a:ext cx="3317240" cy="352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  <p:bldP spid="7" grpId="0" bldLvl="0" animBg="1"/>
      <p:bldP spid="10" grpId="0" animBg="1"/>
      <p:bldP spid="11" grpId="0" bldLvl="0" animBg="1"/>
      <p:bldP spid="12" grpId="0" animBg="1"/>
      <p:bldP spid="13" grpId="0" bldLvl="0" animBg="1"/>
      <p:bldP spid="16" grpId="0" bldLvl="0" animBg="1"/>
      <p:bldP spid="22" grpId="0" bldLvl="0" animBg="1"/>
      <p:bldP spid="23" grpId="0" bldLvl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42"/>
          <a:stretch>
            <a:fillRect/>
          </a:stretch>
        </p:blipFill>
        <p:spPr>
          <a:xfrm>
            <a:off x="911860" y="2708910"/>
            <a:ext cx="10416585" cy="3323590"/>
          </a:xfrm>
          <a:prstGeom prst="rect">
            <a:avLst/>
          </a:prstGeom>
        </p:spPr>
      </p:pic>
      <p:sp useBgFill="1">
        <p:nvSpPr>
          <p:cNvPr id="30" name="矩形 29"/>
          <p:cNvSpPr/>
          <p:nvPr/>
        </p:nvSpPr>
        <p:spPr bwMode="white">
          <a:xfrm>
            <a:off x="873729" y="3194288"/>
            <a:ext cx="10340251" cy="352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873760" y="3660775"/>
            <a:ext cx="3618230" cy="352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873760" y="4146550"/>
            <a:ext cx="10469245" cy="397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873760" y="4613275"/>
            <a:ext cx="5279390" cy="314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873760" y="5080000"/>
            <a:ext cx="5293360" cy="352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873760" y="5546090"/>
            <a:ext cx="9446895" cy="459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6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6090" y="692785"/>
            <a:ext cx="2659380" cy="2259965"/>
          </a:xfrm>
          <a:prstGeom prst="rect">
            <a:avLst/>
          </a:prstGeom>
        </p:spPr>
      </p:pic>
      <p:sp useBgFill="1">
        <p:nvSpPr>
          <p:cNvPr id="38" name="矩形 37"/>
          <p:cNvSpPr/>
          <p:nvPr/>
        </p:nvSpPr>
        <p:spPr bwMode="white">
          <a:xfrm>
            <a:off x="4511675" y="3644900"/>
            <a:ext cx="3640455" cy="367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9" name="图片 38"/>
          <p:cNvPicPr>
            <a:picLocks noChangeAspect="1"/>
          </p:cNvPicPr>
          <p:nvPr/>
        </p:nvPicPr>
        <p:blipFill>
          <a:blip r:embed="rId3"/>
          <a:srcRect l="71323" r="2813"/>
          <a:stretch>
            <a:fillRect/>
          </a:stretch>
        </p:blipFill>
        <p:spPr>
          <a:xfrm>
            <a:off x="6793865" y="817245"/>
            <a:ext cx="2458720" cy="21736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bldLvl="0" animBg="1"/>
      <p:bldP spid="31" grpId="0" bldLvl="0" animBg="1"/>
      <p:bldP spid="32" grpId="0" bldLvl="0" animBg="1"/>
      <p:bldP spid="33" grpId="0" bldLvl="0" animBg="1"/>
      <p:bldP spid="34" grpId="0" bldLvl="0" animBg="1"/>
      <p:bldP spid="35" grpId="0" bldLvl="0" animBg="1"/>
      <p:bldP spid="3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081125"/>
            <a:ext cx="11340000" cy="542420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92072" y="2711247"/>
            <a:ext cx="304685" cy="3050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07670" y="5949315"/>
            <a:ext cx="7960995" cy="609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03"/>
          <a:stretch>
            <a:fillRect/>
          </a:stretch>
        </p:blipFill>
        <p:spPr>
          <a:xfrm>
            <a:off x="911860" y="2132965"/>
            <a:ext cx="10488975" cy="27228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04610" y="3049774"/>
            <a:ext cx="342770" cy="2961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0265" r="30787"/>
          <a:stretch>
            <a:fillRect/>
          </a:stretch>
        </p:blipFill>
        <p:spPr>
          <a:xfrm>
            <a:off x="546735" y="1700810"/>
            <a:ext cx="7848645" cy="5280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556740"/>
            <a:ext cx="11340000" cy="34830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19682" y="2825920"/>
            <a:ext cx="295163" cy="3053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9237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00302" y="2169868"/>
            <a:ext cx="304685" cy="296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5510" y="3268980"/>
            <a:ext cx="2780030" cy="26123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484350"/>
            <a:ext cx="11340000" cy="342426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19345" y="3115408"/>
            <a:ext cx="276120" cy="2956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33790" y="3689350"/>
            <a:ext cx="2758440" cy="24980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5284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90780" y="3471928"/>
            <a:ext cx="304685" cy="2952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9920" y="4293235"/>
            <a:ext cx="2842260" cy="24650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35</vt:i4>
      </vt:variant>
    </vt:vector>
  </HeadingPairs>
  <TitlesOfParts>
    <vt:vector size="4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68</cp:revision>
  <dcterms:created xsi:type="dcterms:W3CDTF">2015-09-16T06:44:00Z</dcterms:created>
  <dcterms:modified xsi:type="dcterms:W3CDTF">2025-01-02T07:44:01Z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