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3143250"/>
            <a:ext cx="737235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83" r="22113"/>
          <a:stretch>
            <a:fillRect/>
          </a:stretch>
        </p:blipFill>
        <p:spPr>
          <a:xfrm>
            <a:off x="1680210" y="2349145"/>
            <a:ext cx="8832260" cy="14703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20208"/>
          <a:stretch>
            <a:fillRect/>
          </a:stretch>
        </p:blipFill>
        <p:spPr>
          <a:xfrm>
            <a:off x="1819275" y="764820"/>
            <a:ext cx="8544605" cy="575155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419475" y="2348865"/>
            <a:ext cx="7066915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557905" y="3789045"/>
            <a:ext cx="6137275" cy="103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539490" y="5173345"/>
            <a:ext cx="310769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2" grpId="0" bldLvl="0" animBg="1"/>
      <p:bldP spid="4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279486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415415" y="836930"/>
            <a:ext cx="9408840" cy="576834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136265" y="2475865"/>
            <a:ext cx="8081645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110230" y="3926840"/>
            <a:ext cx="2438400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89355" y="5393055"/>
            <a:ext cx="7607300" cy="114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9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31"/>
          <a:stretch>
            <a:fillRect/>
          </a:stretch>
        </p:blipFill>
        <p:spPr>
          <a:xfrm>
            <a:off x="3719830" y="836930"/>
            <a:ext cx="4439965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32275" y="3353435"/>
            <a:ext cx="399351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71185" y="4700270"/>
            <a:ext cx="2776220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904360" y="6208644"/>
            <a:ext cx="747796" cy="33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336290" y="1557020"/>
            <a:ext cx="5520100" cy="31172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98190" y="3417570"/>
            <a:ext cx="3890645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/>
          <a:stretch>
            <a:fillRect/>
          </a:stretch>
        </p:blipFill>
        <p:spPr>
          <a:xfrm>
            <a:off x="3503930" y="1124585"/>
            <a:ext cx="5088300" cy="44526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65830" y="2868930"/>
            <a:ext cx="5594350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274945" y="4472305"/>
            <a:ext cx="195199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12"/>
          <a:stretch>
            <a:fillRect/>
          </a:stretch>
        </p:blipFill>
        <p:spPr>
          <a:xfrm>
            <a:off x="2927985" y="764540"/>
            <a:ext cx="6168435" cy="586803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764155" y="2505075"/>
            <a:ext cx="6173470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83735" y="4131945"/>
            <a:ext cx="3418840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559300" y="5762625"/>
            <a:ext cx="1801495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639695" y="692785"/>
            <a:ext cx="6888525" cy="58680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478405" y="2510155"/>
            <a:ext cx="8169275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961130" y="3860800"/>
            <a:ext cx="3045460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102100" y="5328920"/>
            <a:ext cx="2690495" cy="10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7" r="43700"/>
          <a:stretch>
            <a:fillRect/>
          </a:stretch>
        </p:blipFill>
        <p:spPr>
          <a:xfrm>
            <a:off x="2903855" y="980795"/>
            <a:ext cx="6384290" cy="44262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865755" y="2553970"/>
            <a:ext cx="6817995" cy="126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09465" y="4222750"/>
            <a:ext cx="3522345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2" r="25921"/>
          <a:stretch>
            <a:fillRect/>
          </a:stretch>
        </p:blipFill>
        <p:spPr>
          <a:xfrm>
            <a:off x="1847850" y="1413155"/>
            <a:ext cx="8400460" cy="38427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09750" y="2942590"/>
            <a:ext cx="8908415" cy="130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45535" y="4568825"/>
            <a:ext cx="147701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5" r="35027"/>
          <a:stretch>
            <a:fillRect/>
          </a:stretch>
        </p:blipFill>
        <p:spPr>
          <a:xfrm>
            <a:off x="2712085" y="837210"/>
            <a:ext cx="6744380" cy="5535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7880" y="2439670"/>
            <a:ext cx="7169785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29100" y="3793490"/>
            <a:ext cx="1585595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260215" y="5161915"/>
            <a:ext cx="2302510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2025-01-02T11:50:13Z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