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5225" y="3124200"/>
            <a:ext cx="478155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938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33652" y="4093164"/>
            <a:ext cx="371335" cy="40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5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4408" y="3967139"/>
            <a:ext cx="2704080" cy="4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76830"/>
            <a:ext cx="11340000" cy="1919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2953" y="3470604"/>
            <a:ext cx="1047355" cy="43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" t="1242" r="25506" b="-1242"/>
          <a:stretch>
            <a:fillRect/>
          </a:stretch>
        </p:blipFill>
        <p:spPr>
          <a:xfrm>
            <a:off x="1859915" y="1556385"/>
            <a:ext cx="8472170" cy="35782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91995" y="3378200"/>
            <a:ext cx="787336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11675" y="4312920"/>
            <a:ext cx="209804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15"/>
          <a:stretch>
            <a:fillRect/>
          </a:stretch>
        </p:blipFill>
        <p:spPr>
          <a:xfrm>
            <a:off x="1991995" y="836295"/>
            <a:ext cx="8328705" cy="58680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44930" y="2199005"/>
            <a:ext cx="9272905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61055" y="3615055"/>
            <a:ext cx="565594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535680" y="4872355"/>
            <a:ext cx="4966335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581606" y="6161956"/>
            <a:ext cx="730382" cy="31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9" grpId="0" bldLvl="0" animBg="1"/>
      <p:bldP spid="27" grpId="0" bldLvl="0" animBg="1"/>
      <p:bldP spid="3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24000"/>
            <a:ext cx="11340000" cy="45160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783840" y="1052195"/>
            <a:ext cx="6456090" cy="49377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45740" y="2033905"/>
            <a:ext cx="693293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44165" y="2832735"/>
            <a:ext cx="563245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80615" y="3730625"/>
            <a:ext cx="589661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45740" y="4578985"/>
            <a:ext cx="466852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745709" y="5427187"/>
            <a:ext cx="3218236" cy="4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6" grpId="0" bldLvl="0" animBg="1"/>
      <p:bldP spid="18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87805" y="1607185"/>
            <a:ext cx="9336450" cy="36429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371991" y="3333059"/>
            <a:ext cx="771234" cy="34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43880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73399" y="4123953"/>
            <a:ext cx="371334" cy="39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12595"/>
            <a:ext cx="11340000" cy="3659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8504" y="2651480"/>
            <a:ext cx="428463" cy="3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3615" y="1340485"/>
            <a:ext cx="10632485" cy="4300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0698" y="2513050"/>
            <a:ext cx="1009269" cy="514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9530" y="3392170"/>
            <a:ext cx="288861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71882" y="3418907"/>
            <a:ext cx="1018790" cy="43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51450" y="4334510"/>
            <a:ext cx="2973705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332595" y="4307840"/>
            <a:ext cx="1677035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840"/>
            <a:ext cx="11340000" cy="3977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99" y="2981322"/>
            <a:ext cx="361813" cy="39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2640"/>
            <a:ext cx="11340000" cy="2821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5313" y="2163428"/>
            <a:ext cx="361813" cy="4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24990"/>
            <a:ext cx="11340000" cy="3807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92478" y="3786523"/>
            <a:ext cx="2351788" cy="44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9085"/>
            <a:ext cx="11340000" cy="4601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5070" y="4432300"/>
            <a:ext cx="633222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99055" y="5280025"/>
            <a:ext cx="336931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2025-01-03T02:45:28Z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