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8" r:id="rId5"/>
    <p:sldId id="336" r:id="rId6"/>
    <p:sldId id="334" r:id="rId7"/>
    <p:sldId id="333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4745" y="3181350"/>
            <a:ext cx="7381875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4" r="28463"/>
          <a:stretch>
            <a:fillRect/>
          </a:stretch>
        </p:blipFill>
        <p:spPr>
          <a:xfrm>
            <a:off x="2039620" y="1557300"/>
            <a:ext cx="8112170" cy="35931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20925" y="3517265"/>
            <a:ext cx="610235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4663" y="4502331"/>
            <a:ext cx="5341512" cy="45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0" r="26554"/>
          <a:stretch>
            <a:fillRect/>
          </a:stretch>
        </p:blipFill>
        <p:spPr>
          <a:xfrm>
            <a:off x="1931670" y="1557300"/>
            <a:ext cx="8328705" cy="3409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0695" y="2618105"/>
            <a:ext cx="87680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70250" y="3496310"/>
            <a:ext cx="427863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53765" y="4412615"/>
            <a:ext cx="714819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67940" y="692785"/>
            <a:ext cx="7104425" cy="29152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93670" y="2820035"/>
            <a:ext cx="700278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3072130" y="3861435"/>
            <a:ext cx="7032035" cy="27012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93035" y="4893310"/>
            <a:ext cx="831215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00525" y="5980430"/>
            <a:ext cx="414655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2423795" y="981075"/>
            <a:ext cx="7320325" cy="18700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36165" y="1956435"/>
            <a:ext cx="763714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399030" y="2946400"/>
            <a:ext cx="6816135" cy="27609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128520" y="4045585"/>
            <a:ext cx="795591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93870" y="5153025"/>
            <a:ext cx="472821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1703705" y="985520"/>
            <a:ext cx="6888525" cy="1840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53515" y="2153920"/>
            <a:ext cx="722058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678940" y="2974340"/>
            <a:ext cx="8832260" cy="27489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52880" y="4015740"/>
            <a:ext cx="727202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35580" y="5083175"/>
            <a:ext cx="512318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2063750" y="1124585"/>
            <a:ext cx="8112170" cy="41262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54300" y="3724910"/>
            <a:ext cx="7613650" cy="180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2999740" y="621030"/>
            <a:ext cx="6024290" cy="18110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67965" y="1693545"/>
            <a:ext cx="644144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999740" y="2609850"/>
            <a:ext cx="6456090" cy="19653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836545" y="3659505"/>
            <a:ext cx="690372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2927985" y="4646930"/>
            <a:ext cx="4584110" cy="184340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236470" y="5826125"/>
            <a:ext cx="605917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03705" y="1196975"/>
            <a:ext cx="8688750" cy="18135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21130" y="2294255"/>
            <a:ext cx="871855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1669415" y="3085465"/>
            <a:ext cx="6456090" cy="26162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540510" y="4062730"/>
            <a:ext cx="793940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64255" y="5071110"/>
            <a:ext cx="336867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05" r="20203"/>
          <a:stretch>
            <a:fillRect/>
          </a:stretch>
        </p:blipFill>
        <p:spPr>
          <a:xfrm>
            <a:off x="1559560" y="1701165"/>
            <a:ext cx="9048750" cy="25406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7805" y="2635885"/>
            <a:ext cx="959675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54400" y="3612515"/>
            <a:ext cx="449389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2207895" y="1412875"/>
            <a:ext cx="7824515" cy="34785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9110" y="2369820"/>
            <a:ext cx="587375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02735" y="3423285"/>
            <a:ext cx="290322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02735" y="4300220"/>
            <a:ext cx="467042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2025-01-02T11:19:50Z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