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8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0420" y="3147695"/>
            <a:ext cx="8010525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4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188" y="2541079"/>
            <a:ext cx="352291" cy="38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848995" y="4816475"/>
            <a:ext cx="9264695" cy="1766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11860" y="2277110"/>
            <a:ext cx="10704875" cy="1858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7809" y="3458190"/>
            <a:ext cx="3475314" cy="4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3503930" y="836930"/>
            <a:ext cx="4800010" cy="49129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11880" y="3289300"/>
            <a:ext cx="4509135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22595" y="4745355"/>
            <a:ext cx="1237615" cy="94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1991995" y="1628775"/>
            <a:ext cx="8184560" cy="2518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3895" y="2801620"/>
            <a:ext cx="855281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0111" y="3631616"/>
            <a:ext cx="2037581" cy="35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9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9924" y="4006149"/>
            <a:ext cx="371335" cy="38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4665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4087" y="2425074"/>
            <a:ext cx="361813" cy="39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3022" y="3369629"/>
            <a:ext cx="533198" cy="3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5415" y="4246954"/>
            <a:ext cx="542720" cy="38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4542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3449" y="4177375"/>
            <a:ext cx="361813" cy="39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2183765" y="2204720"/>
            <a:ext cx="7824515" cy="1619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1" r="6238"/>
          <a:stretch>
            <a:fillRect/>
          </a:stretch>
        </p:blipFill>
        <p:spPr>
          <a:xfrm>
            <a:off x="1271905" y="981075"/>
            <a:ext cx="10632440" cy="5470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9441" y="1140478"/>
            <a:ext cx="361813" cy="3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919605" y="1844675"/>
            <a:ext cx="8328705" cy="24168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52607" y="3659324"/>
            <a:ext cx="1028312" cy="43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1271905" y="624205"/>
            <a:ext cx="10704875" cy="3627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9441" y="3651800"/>
            <a:ext cx="361813" cy="39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4871720" y="4149090"/>
            <a:ext cx="3554730" cy="16751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919605" y="5949315"/>
            <a:ext cx="9048795" cy="81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840"/>
            <a:ext cx="11340000" cy="41163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8436" y="3541967"/>
            <a:ext cx="304685" cy="36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43585" y="1268730"/>
            <a:ext cx="10704875" cy="3845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5202" y="1650138"/>
            <a:ext cx="523677" cy="39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8351" y="4512799"/>
            <a:ext cx="314206" cy="37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743" r="11098" b="-743"/>
          <a:stretch>
            <a:fillRect/>
          </a:stretch>
        </p:blipFill>
        <p:spPr>
          <a:xfrm>
            <a:off x="983615" y="1412875"/>
            <a:ext cx="10056540" cy="3675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4340" y="3480435"/>
            <a:ext cx="793813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02000" y="4394835"/>
            <a:ext cx="165481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823720" y="1844675"/>
            <a:ext cx="8544605" cy="2363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5620" y="3626485"/>
            <a:ext cx="480568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484350"/>
            <a:ext cx="11340000" cy="344173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983615" y="1124585"/>
            <a:ext cx="9984785" cy="534225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792220" y="1341120"/>
            <a:ext cx="76161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2132965"/>
            <a:ext cx="365633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59765" y="3124200"/>
            <a:ext cx="873696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45515" y="3993515"/>
            <a:ext cx="10090150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39470" y="5445125"/>
            <a:ext cx="2323465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4837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03630" y="1224280"/>
            <a:ext cx="9984785" cy="477901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055370" y="1268730"/>
            <a:ext cx="9984740" cy="37852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844395"/>
            <a:ext cx="11340000" cy="2799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7496" y="2130997"/>
            <a:ext cx="466549" cy="42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7043" y="3057677"/>
            <a:ext cx="466549" cy="42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7572" y="3057677"/>
            <a:ext cx="1018790" cy="41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21115" y="2905125"/>
            <a:ext cx="118173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87360" y="3833495"/>
            <a:ext cx="162687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461770" y="1124585"/>
            <a:ext cx="9192305" cy="38392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23670" y="2362835"/>
            <a:ext cx="521462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3670" y="3315335"/>
            <a:ext cx="775525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23639" y="4267954"/>
            <a:ext cx="6084181" cy="4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279650" y="1196975"/>
            <a:ext cx="7248570" cy="469836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241550" y="2407285"/>
            <a:ext cx="67798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241550" y="3239135"/>
            <a:ext cx="594296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241550" y="4263390"/>
            <a:ext cx="654748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241550" y="5256530"/>
            <a:ext cx="755142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2039620" y="1628775"/>
            <a:ext cx="8112170" cy="2724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1268730"/>
            <a:ext cx="10632485" cy="4360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6500" y="1268730"/>
            <a:ext cx="65214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840"/>
            <a:ext cx="11340000" cy="4063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9192" y="2552193"/>
            <a:ext cx="333248" cy="38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715" y="1484630"/>
            <a:ext cx="10632485" cy="3749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1901" y="2963318"/>
            <a:ext cx="333248" cy="37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6785"/>
            <a:ext cx="11340000" cy="26079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8394" y="2298899"/>
            <a:ext cx="352292" cy="3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4057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9603" y="2811620"/>
            <a:ext cx="647455" cy="52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6375" y="2586990"/>
            <a:ext cx="1565910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25470" y="4130675"/>
            <a:ext cx="662305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2025-01-02T14:21:56Z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