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1920" y="3138170"/>
            <a:ext cx="6867525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650"/>
            <a:ext cx="938781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04365" y="2989580"/>
            <a:ext cx="7084695" cy="119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54375" y="4509135"/>
            <a:ext cx="206629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864360" y="5669915"/>
            <a:ext cx="6819900" cy="103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1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580005" y="1224280"/>
            <a:ext cx="7032035" cy="41084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84805" y="4077335"/>
            <a:ext cx="4054475" cy="133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6" r="11317"/>
          <a:stretch>
            <a:fillRect/>
          </a:stretch>
        </p:blipFill>
        <p:spPr>
          <a:xfrm>
            <a:off x="1068070" y="1197255"/>
            <a:ext cx="10056540" cy="448218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998220" y="2915285"/>
            <a:ext cx="10504170" cy="10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324735" y="4480560"/>
            <a:ext cx="2952115" cy="96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3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1" r="15763"/>
          <a:stretch>
            <a:fillRect/>
          </a:stretch>
        </p:blipFill>
        <p:spPr>
          <a:xfrm>
            <a:off x="1320165" y="1197255"/>
            <a:ext cx="9552350" cy="39360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31875" y="2782570"/>
            <a:ext cx="9507220" cy="1243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143885" y="4509135"/>
            <a:ext cx="171767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543810" y="1124585"/>
            <a:ext cx="7104425" cy="47199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05710" y="2867660"/>
            <a:ext cx="6454775" cy="134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0350" y="4443095"/>
            <a:ext cx="2519680" cy="11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12700"/>
          <a:stretch>
            <a:fillRect/>
          </a:stretch>
        </p:blipFill>
        <p:spPr>
          <a:xfrm>
            <a:off x="1487805" y="837210"/>
            <a:ext cx="9336450" cy="56791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451610" y="2429510"/>
            <a:ext cx="9494520" cy="258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063875" y="5306695"/>
            <a:ext cx="1845310" cy="98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83615" y="908685"/>
            <a:ext cx="10416585" cy="55003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45515" y="2757805"/>
            <a:ext cx="10615295" cy="1243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579370" y="5125085"/>
            <a:ext cx="2173605" cy="114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8" r="10046"/>
          <a:stretch>
            <a:fillRect/>
          </a:stretch>
        </p:blipFill>
        <p:spPr>
          <a:xfrm>
            <a:off x="995680" y="1197255"/>
            <a:ext cx="10200685" cy="451457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57580" y="2838450"/>
            <a:ext cx="10626090" cy="123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731135" y="4587875"/>
            <a:ext cx="2780665" cy="113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6" r="7503"/>
          <a:stretch>
            <a:fillRect/>
          </a:stretch>
        </p:blipFill>
        <p:spPr>
          <a:xfrm>
            <a:off x="851535" y="1197255"/>
            <a:ext cx="10488975" cy="444789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13435" y="2575560"/>
            <a:ext cx="10631805" cy="163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493645" y="4521200"/>
            <a:ext cx="2080895" cy="114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2025-01-02T13:13:07Z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