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3"/>
    <p:sldId id="324" r:id="rId4"/>
    <p:sldId id="338" r:id="rId5"/>
    <p:sldId id="337" r:id="rId6"/>
    <p:sldId id="336" r:id="rId7"/>
    <p:sldId id="335" r:id="rId8"/>
    <p:sldId id="334" r:id="rId9"/>
    <p:sldId id="333" r:id="rId10"/>
    <p:sldId id="332" r:id="rId11"/>
    <p:sldId id="331" r:id="rId12"/>
    <p:sldId id="329" r:id="rId13"/>
    <p:sldId id="328" r:id="rId14"/>
    <p:sldId id="327" r:id="rId15"/>
    <p:sldId id="326" r:id="rId16"/>
    <p:sldId id="325" r:id="rId17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0500" y="3181350"/>
            <a:ext cx="11811000" cy="495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0500" y="3181350"/>
            <a:ext cx="11811000" cy="4953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70" y="621030"/>
            <a:ext cx="10674350" cy="208915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7150" y="2609215"/>
            <a:ext cx="10674350" cy="37077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32440" y="4580890"/>
            <a:ext cx="502285" cy="684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73561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609"/>
          <a:stretch>
            <a:fillRect/>
          </a:stretch>
        </p:blipFill>
        <p:spPr>
          <a:xfrm>
            <a:off x="3071495" y="1124585"/>
            <a:ext cx="6167800" cy="468820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033395" y="3268345"/>
            <a:ext cx="6191885" cy="2625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977"/>
          <a:stretch>
            <a:fillRect/>
          </a:stretch>
        </p:blipFill>
        <p:spPr>
          <a:xfrm>
            <a:off x="3033395" y="1916430"/>
            <a:ext cx="6239555" cy="2851785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2995295" y="3698875"/>
            <a:ext cx="6334125" cy="1183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28904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994"/>
          <a:stretch>
            <a:fillRect/>
          </a:stretch>
        </p:blipFill>
        <p:spPr>
          <a:xfrm>
            <a:off x="2364105" y="908685"/>
            <a:ext cx="7463835" cy="5868035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2328253" y="2494108"/>
            <a:ext cx="3455365" cy="2311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2196465" y="5173345"/>
            <a:ext cx="3282950" cy="483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2328545" y="6140450"/>
            <a:ext cx="6162040" cy="449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2" grpId="0" bldLvl="0" animBg="1"/>
      <p:bldP spid="2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345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09874" y="3626839"/>
            <a:ext cx="361813" cy="390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1268450"/>
            <a:ext cx="11340000" cy="41251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806449" y="4640958"/>
            <a:ext cx="1275869" cy="466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1628495"/>
            <a:ext cx="11340000" cy="305139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141526" y="3945645"/>
            <a:ext cx="875969" cy="410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580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609"/>
          <a:stretch>
            <a:fillRect/>
          </a:stretch>
        </p:blipFill>
        <p:spPr>
          <a:xfrm>
            <a:off x="2999105" y="1268730"/>
            <a:ext cx="6167800" cy="468376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961005" y="2508885"/>
            <a:ext cx="3301365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961005" y="3481705"/>
            <a:ext cx="4922520" cy="419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960974" y="4435576"/>
            <a:ext cx="2218488" cy="419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961005" y="5379720"/>
            <a:ext cx="6274435" cy="41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10" grpId="0" bldLvl="0" animBg="1"/>
      <p:bldP spid="11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1340205"/>
            <a:ext cx="11340000" cy="4064869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90" y="1844395"/>
            <a:ext cx="11340000" cy="29582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91958" y="2159306"/>
            <a:ext cx="371335" cy="391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745" y="2204440"/>
            <a:ext cx="11340000" cy="195573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54290" y="3540125"/>
            <a:ext cx="3194050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68</cp:revision>
  <dcterms:created xsi:type="dcterms:W3CDTF">2015-09-16T06:44:00Z</dcterms:created>
  <dcterms:modified xsi:type="dcterms:W3CDTF">2025-01-03T02:33:14Z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