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3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00411"/>
            <a:ext cx="12192000" cy="6571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214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5324" y="4532754"/>
            <a:ext cx="380856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32" y="900000"/>
            <a:ext cx="11340000" cy="53456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37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044932"/>
            <a:ext cx="361813" cy="40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4574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10" y="900000"/>
            <a:ext cx="1125709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89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13" y="2951040"/>
            <a:ext cx="349018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640" y="2849799"/>
            <a:ext cx="304685" cy="38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2642722"/>
            <a:ext cx="4366803" cy="71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5390" y="3521590"/>
            <a:ext cx="6071210" cy="62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7732" y="4480873"/>
            <a:ext cx="5522404" cy="51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01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1773" y="977386"/>
            <a:ext cx="3918755" cy="57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0362" y="1909400"/>
            <a:ext cx="1666246" cy="4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3234" y="2633571"/>
            <a:ext cx="5937294" cy="57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0362" y="3410486"/>
            <a:ext cx="2387358" cy="66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7163" y="4361763"/>
            <a:ext cx="6413365" cy="57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80362" y="5242327"/>
            <a:ext cx="1085440" cy="48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3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959324"/>
            <a:ext cx="371335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95752"/>
            <a:ext cx="371335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97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4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2005247"/>
            <a:ext cx="361813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4"/>
          <a:stretch>
            <a:fillRect/>
          </a:stretch>
        </p:blipFill>
        <p:spPr>
          <a:xfrm>
            <a:off x="3444024" y="2153072"/>
            <a:ext cx="5303952" cy="4614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44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