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24" r:id="rId3"/>
    <p:sldId id="35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40" autoAdjust="0"/>
    <p:restoredTop sz="94660"/>
  </p:normalViewPr>
  <p:slideViewPr>
    <p:cSldViewPr showGuides="1">
      <p:cViewPr varScale="1">
        <p:scale>
          <a:sx n="72" d="100"/>
          <a:sy n="72" d="100"/>
        </p:scale>
        <p:origin x="470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4437" y="3028950"/>
            <a:ext cx="9763125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87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3224787"/>
            <a:ext cx="437984" cy="390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114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128968"/>
            <a:ext cx="371335" cy="400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39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5440" y="2206904"/>
            <a:ext cx="380856" cy="362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58589" y="2187825"/>
            <a:ext cx="1152090" cy="381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31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82418" y="3188549"/>
            <a:ext cx="399899" cy="381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94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49017" y="2205553"/>
            <a:ext cx="418942" cy="362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557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97"/>
          <a:stretch>
            <a:fillRect/>
          </a:stretch>
        </p:blipFill>
        <p:spPr>
          <a:xfrm>
            <a:off x="1199456" y="4005064"/>
            <a:ext cx="10297144" cy="182992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48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72947" y="2167605"/>
            <a:ext cx="1133047" cy="467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12040" y="4121433"/>
            <a:ext cx="571284" cy="467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98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05743" y="2148543"/>
            <a:ext cx="771234" cy="39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343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95566" y="3722036"/>
            <a:ext cx="437984" cy="39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454" y="900000"/>
            <a:ext cx="11340000" cy="48964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56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15264" y="4519361"/>
            <a:ext cx="1066397" cy="438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95566" y="4519361"/>
            <a:ext cx="957018" cy="447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0327" y="5462299"/>
            <a:ext cx="533198" cy="438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781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3159764"/>
            <a:ext cx="380856" cy="390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394820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0015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36929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48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25491" y="2224790"/>
            <a:ext cx="971183" cy="438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67103" y="3158815"/>
            <a:ext cx="571284" cy="457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0277" y="3978685"/>
            <a:ext cx="3073515" cy="674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439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7052" y="2140337"/>
            <a:ext cx="399899" cy="381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5969" y="2924944"/>
            <a:ext cx="5684282" cy="913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84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00856" y="2924944"/>
            <a:ext cx="2259640" cy="580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9798" y="3992233"/>
            <a:ext cx="1637682" cy="4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66531"/>
            <a:ext cx="11340000" cy="1524938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43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996674" y="4046316"/>
            <a:ext cx="3123661" cy="505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1340000" cy="58502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2518" y="2861656"/>
            <a:ext cx="1801194" cy="527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49420" y="5818784"/>
            <a:ext cx="3846649" cy="504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07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29823" y="1090442"/>
            <a:ext cx="1123526" cy="504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05340" y="1080920"/>
            <a:ext cx="1123526" cy="514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93047" y="2023609"/>
            <a:ext cx="2199445" cy="523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54609" y="3918510"/>
            <a:ext cx="1123526" cy="504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39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9244" y="4131940"/>
            <a:ext cx="733148" cy="381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0660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33652" y="4695110"/>
            <a:ext cx="371335" cy="390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8408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50250" y="1992311"/>
            <a:ext cx="381010" cy="347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10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49471" y="2997633"/>
            <a:ext cx="1170465" cy="575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448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82115" y="1889481"/>
            <a:ext cx="3190349" cy="67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03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25239" y="1195274"/>
            <a:ext cx="1656725" cy="514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299" y="900000"/>
            <a:ext cx="11340000" cy="569495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2025-12-23T06:52:47Z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0803F182AC044BA3913AF2E555CD301E</vt:lpwstr>
  </property>
</Properties>
</file>