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15" autoAdjust="0"/>
    <p:restoredTop sz="94660"/>
  </p:normalViewPr>
  <p:slideViewPr>
    <p:cSldViewPr showGuides="1">
      <p:cViewPr varScale="1">
        <p:scale>
          <a:sx n="72" d="100"/>
          <a:sy n="72" d="100"/>
        </p:scale>
        <p:origin x="2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3138487"/>
            <a:ext cx="103822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9042" y="980729"/>
            <a:ext cx="10728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5364" y="2780928"/>
            <a:ext cx="3577179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0755" y="4014431"/>
            <a:ext cx="1332997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1966613"/>
            <a:ext cx="1133047" cy="49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2861806"/>
            <a:ext cx="1047354" cy="4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4623623"/>
            <a:ext cx="6207959" cy="4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0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2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1848" y="2825235"/>
            <a:ext cx="447506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655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7454" y="1119424"/>
            <a:ext cx="2266095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9167" y="1901405"/>
            <a:ext cx="4088330" cy="59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71" y="2704859"/>
            <a:ext cx="9734526" cy="63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2971" y="3573016"/>
            <a:ext cx="1532946" cy="63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3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9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3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1453381"/>
            <a:ext cx="1628161" cy="52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377" y="1453381"/>
            <a:ext cx="580806" cy="52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551" y="3056279"/>
            <a:ext cx="1133047" cy="51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335" y="3056279"/>
            <a:ext cx="571284" cy="51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6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2024221"/>
            <a:ext cx="1104483" cy="51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3891572"/>
            <a:ext cx="5628446" cy="47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4653136"/>
            <a:ext cx="3837039" cy="61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17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600" y="4365104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0950" y="5157193"/>
            <a:ext cx="726131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60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794707"/>
            <a:ext cx="11340000" cy="177447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2867960" y="3435814"/>
            <a:ext cx="6456080" cy="341980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2025-12-23T06:49:29Z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