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7612" y="3090862"/>
            <a:ext cx="46767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6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986443"/>
            <a:ext cx="342770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>
            <a:fillRect/>
          </a:stretch>
        </p:blipFill>
        <p:spPr>
          <a:xfrm>
            <a:off x="983432" y="3451156"/>
            <a:ext cx="9937104" cy="2489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2169"/>
            <a:ext cx="11340000" cy="16136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212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3108" y="2624800"/>
            <a:ext cx="1313954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2680" y="4473481"/>
            <a:ext cx="1323476" cy="10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7088" y="5474056"/>
            <a:ext cx="437984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2748339"/>
            <a:ext cx="1380604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3567706"/>
            <a:ext cx="847405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1460" y="4396600"/>
            <a:ext cx="714105" cy="4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977" y="5206440"/>
            <a:ext cx="1551989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188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" r="15764" b="2614"/>
          <a:stretch>
            <a:fillRect/>
          </a:stretch>
        </p:blipFill>
        <p:spPr>
          <a:xfrm>
            <a:off x="3083984" y="4077072"/>
            <a:ext cx="6024032" cy="25429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9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1872659"/>
            <a:ext cx="1647204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470" y="3503294"/>
            <a:ext cx="1206889" cy="5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2731257"/>
            <a:ext cx="2115045" cy="48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712" y="3501008"/>
            <a:ext cx="3030072" cy="77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6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2702517"/>
            <a:ext cx="2561259" cy="44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2482"/>
            <a:ext cx="11340000" cy="13530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8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1128533"/>
            <a:ext cx="1098962" cy="50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692" y="1966491"/>
            <a:ext cx="1133047" cy="50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758" y="2813970"/>
            <a:ext cx="1142569" cy="46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41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67758" y="1090539"/>
            <a:ext cx="2904706" cy="4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332" y="1928911"/>
            <a:ext cx="1800260" cy="4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2767284"/>
            <a:ext cx="4655969" cy="4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3483326"/>
            <a:ext cx="437984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48832"/>
            <a:ext cx="361813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2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67183"/>
            <a:ext cx="428463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290955"/>
            <a:ext cx="361813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10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