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1" r:id="rId12"/>
    <p:sldId id="330" r:id="rId13"/>
    <p:sldId id="328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55" autoAdjust="0"/>
    <p:restoredTop sz="94660"/>
  </p:normalViewPr>
  <p:slideViewPr>
    <p:cSldViewPr showGuides="1">
      <p:cViewPr varScale="1">
        <p:scale>
          <a:sx n="72" d="100"/>
          <a:sy n="72" d="100"/>
        </p:scale>
        <p:origin x="442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012" y="2262187"/>
            <a:ext cx="8943975" cy="2333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331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399811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3"/>
          <a:stretch>
            <a:fillRect/>
          </a:stretch>
        </p:blipFill>
        <p:spPr>
          <a:xfrm>
            <a:off x="2307669" y="4657845"/>
            <a:ext cx="7576663" cy="214606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33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39496" y="1129042"/>
            <a:ext cx="599848" cy="39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3"/>
          <a:stretch>
            <a:fillRect/>
          </a:stretch>
        </p:blipFill>
        <p:spPr>
          <a:xfrm>
            <a:off x="4295800" y="3429000"/>
            <a:ext cx="3600400" cy="33199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56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39244" y="1214312"/>
            <a:ext cx="333249" cy="39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67758" y="2843025"/>
            <a:ext cx="1114005" cy="50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35012" y="4643181"/>
            <a:ext cx="1666246" cy="466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02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2043326"/>
            <a:ext cx="761712" cy="38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94257"/>
            <a:ext cx="11340000" cy="146948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1500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83883" y="1107216"/>
            <a:ext cx="1035811" cy="4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7551" y="1107216"/>
            <a:ext cx="1101726" cy="46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84012" y="5251550"/>
            <a:ext cx="1092309" cy="4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68232" y="6089836"/>
            <a:ext cx="998145" cy="470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43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33652" y="4494615"/>
            <a:ext cx="371335" cy="390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372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052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382" y="900000"/>
            <a:ext cx="11340000" cy="54398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33618" y="3081665"/>
            <a:ext cx="466549" cy="295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28429" y="3024503"/>
            <a:ext cx="818840" cy="38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82183" y="3910507"/>
            <a:ext cx="466549" cy="295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99865" y="3862872"/>
            <a:ext cx="847405" cy="371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57900" y="4748876"/>
            <a:ext cx="466549" cy="295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99865" y="4701242"/>
            <a:ext cx="847405" cy="371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9916" y="5577719"/>
            <a:ext cx="1256826" cy="314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05104" y="5577719"/>
            <a:ext cx="847405" cy="295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94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3215688"/>
            <a:ext cx="371335" cy="390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6338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026" y="2780928"/>
            <a:ext cx="11340000" cy="8872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350" y="3048053"/>
            <a:ext cx="371335" cy="400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2025-12-23T06:50:11Z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