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10906"/>
            <a:ext cx="12192000" cy="6361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2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2363904" y="4750001"/>
            <a:ext cx="7464192" cy="20974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006661"/>
            <a:ext cx="1656725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93" y="2874818"/>
            <a:ext cx="2808816" cy="5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128907"/>
            <a:ext cx="1152090" cy="4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1844825"/>
            <a:ext cx="411555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1157432"/>
            <a:ext cx="599848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053677"/>
            <a:ext cx="609370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3806836"/>
            <a:ext cx="3968715" cy="4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241" y="4694740"/>
            <a:ext cx="542720" cy="4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360000" y="758343"/>
            <a:ext cx="11340000" cy="598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152" y="1772816"/>
            <a:ext cx="504056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0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5456520"/>
            <a:ext cx="361813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b="1834"/>
          <a:stretch>
            <a:fillRect/>
          </a:stretch>
        </p:blipFill>
        <p:spPr>
          <a:xfrm>
            <a:off x="852000" y="735178"/>
            <a:ext cx="11340000" cy="60781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978129"/>
            <a:ext cx="847405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968596"/>
            <a:ext cx="1114005" cy="4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4732147"/>
            <a:ext cx="5714643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2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1186408"/>
            <a:ext cx="609370" cy="39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046919"/>
            <a:ext cx="437984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57"/>
          <a:stretch>
            <a:fillRect/>
          </a:stretch>
        </p:blipFill>
        <p:spPr>
          <a:xfrm>
            <a:off x="3275846" y="611457"/>
            <a:ext cx="5640308" cy="61565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025741"/>
            <a:ext cx="43798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49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