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27556" b="63325"/>
          <a:stretch>
            <a:fillRect/>
          </a:stretch>
        </p:blipFill>
        <p:spPr>
          <a:xfrm>
            <a:off x="1679848" y="2348178"/>
            <a:ext cx="8832304" cy="7927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6416" t="66656"/>
          <a:stretch>
            <a:fillRect/>
          </a:stretch>
        </p:blipFill>
        <p:spPr>
          <a:xfrm>
            <a:off x="2219908" y="3789040"/>
            <a:ext cx="7752184" cy="7207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891137"/>
            <a:ext cx="361813" cy="4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6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33551"/>
            <a:ext cx="371335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6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167527"/>
            <a:ext cx="437984" cy="39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033852"/>
            <a:ext cx="361813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70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3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933100"/>
            <a:ext cx="371335" cy="40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82220" b="2714"/>
          <a:stretch>
            <a:fillRect/>
          </a:stretch>
        </p:blipFill>
        <p:spPr>
          <a:xfrm>
            <a:off x="1919536" y="4491995"/>
            <a:ext cx="2016224" cy="809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13" y="900000"/>
            <a:ext cx="11340000" cy="518479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8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347960"/>
            <a:ext cx="342770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36" y="900000"/>
            <a:ext cx="11340000" cy="523469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3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027473"/>
            <a:ext cx="342770" cy="391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3" r="11953" b="1342"/>
          <a:stretch>
            <a:fillRect/>
          </a:stretch>
        </p:blipFill>
        <p:spPr>
          <a:xfrm>
            <a:off x="3444024" y="2636912"/>
            <a:ext cx="5303952" cy="218036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6"/>
          <a:stretch>
            <a:fillRect/>
          </a:stretch>
        </p:blipFill>
        <p:spPr>
          <a:xfrm>
            <a:off x="1271464" y="4869160"/>
            <a:ext cx="7992888" cy="1829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7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68110" y="3387117"/>
            <a:ext cx="1136002" cy="49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5289" y="5111900"/>
            <a:ext cx="1114005" cy="4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900287"/>
            <a:ext cx="371335" cy="4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89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8356" y="2825293"/>
            <a:ext cx="358857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28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4905" y="1839212"/>
            <a:ext cx="332254" cy="3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60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3539" y="1145681"/>
            <a:ext cx="377363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38619"/>
            <a:ext cx="11340000" cy="138076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249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72" y="900000"/>
            <a:ext cx="11340000" cy="526797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01" y="900000"/>
            <a:ext cx="11340000" cy="4962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0605" y="1938320"/>
            <a:ext cx="380855" cy="4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5045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1062201"/>
            <a:ext cx="1142569" cy="50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80" y="1911122"/>
            <a:ext cx="2376264" cy="58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7254" y="1930454"/>
            <a:ext cx="1193242" cy="4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6120" y="2718136"/>
            <a:ext cx="1823896" cy="63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19546" y="3686042"/>
            <a:ext cx="1094962" cy="4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49773" y="4525672"/>
            <a:ext cx="1085440" cy="4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1109803"/>
            <a:ext cx="2161360" cy="5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20" y="1090731"/>
            <a:ext cx="1133047" cy="5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1158" y="1109804"/>
            <a:ext cx="485592" cy="4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1996706"/>
            <a:ext cx="533198" cy="4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64130" y="1958560"/>
            <a:ext cx="1799546" cy="5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9496" y="1977633"/>
            <a:ext cx="1685289" cy="47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0982" y="1996706"/>
            <a:ext cx="533198" cy="4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54105" y="3684681"/>
            <a:ext cx="2161360" cy="4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82821" y="4562047"/>
            <a:ext cx="1085440" cy="4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87888" y="5448949"/>
            <a:ext cx="1085440" cy="48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85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66" y="4399903"/>
            <a:ext cx="437984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1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157367"/>
            <a:ext cx="371335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90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6726" y="3586443"/>
            <a:ext cx="1659405" cy="50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7511" y="5255156"/>
            <a:ext cx="1622733" cy="49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3382" y="6089512"/>
            <a:ext cx="1622733" cy="49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4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41725"/>
            <a:ext cx="437984" cy="39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>
            <a:fillRect/>
          </a:stretch>
        </p:blipFill>
        <p:spPr>
          <a:xfrm>
            <a:off x="1199456" y="3106595"/>
            <a:ext cx="8424936" cy="1719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6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34284"/>
            <a:ext cx="380856" cy="3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