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38" r:id="rId22"/>
    <p:sldId id="337" r:id="rId23"/>
    <p:sldId id="336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89" autoAdjust="0"/>
    <p:restoredTop sz="94618" autoAdjust="0"/>
  </p:normalViewPr>
  <p:slideViewPr>
    <p:cSldViewPr showGuides="1">
      <p:cViewPr varScale="1">
        <p:scale>
          <a:sx n="72" d="100"/>
          <a:sy n="72" d="100"/>
        </p:scale>
        <p:origin x="4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>
            <a:fillRect/>
          </a:stretch>
        </p:blipFill>
        <p:spPr>
          <a:xfrm>
            <a:off x="2723944" y="2928580"/>
            <a:ext cx="6744112" cy="1000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392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5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109889"/>
            <a:ext cx="314205" cy="3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2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805084"/>
            <a:ext cx="304685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5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738849"/>
            <a:ext cx="352291" cy="31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9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3204901"/>
            <a:ext cx="352291" cy="3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1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529580"/>
            <a:ext cx="285642" cy="3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0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9496" y="3652012"/>
            <a:ext cx="3564332" cy="32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6448" y="5578420"/>
            <a:ext cx="363526" cy="31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7682" y="6226475"/>
            <a:ext cx="2792947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0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2720" y="1052638"/>
            <a:ext cx="2370831" cy="35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806" y="1700808"/>
            <a:ext cx="2837380" cy="63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4886" y="1786912"/>
            <a:ext cx="342770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389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3"/>
          <a:stretch>
            <a:fillRect/>
          </a:stretch>
        </p:blipFill>
        <p:spPr>
          <a:xfrm>
            <a:off x="504016" y="3129284"/>
            <a:ext cx="5498645" cy="253196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6353221" y="2708920"/>
            <a:ext cx="5334763" cy="29523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20250"/>
            <a:ext cx="11340000" cy="141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90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2073" y="1134720"/>
            <a:ext cx="1603621" cy="34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408" y="1773157"/>
            <a:ext cx="5228711" cy="6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3317" y="2036044"/>
            <a:ext cx="1228505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90364" y="2740204"/>
            <a:ext cx="3104086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0185" y="3444364"/>
            <a:ext cx="2513278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08934" y="4139136"/>
            <a:ext cx="2616435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88970" y="5445224"/>
            <a:ext cx="6103374" cy="45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20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21208" y="2348880"/>
            <a:ext cx="5783103" cy="52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3833874"/>
            <a:ext cx="390377" cy="34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0" b="1309"/>
          <a:stretch>
            <a:fillRect/>
          </a:stretch>
        </p:blipFill>
        <p:spPr>
          <a:xfrm>
            <a:off x="983432" y="5127045"/>
            <a:ext cx="3168352" cy="606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837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19739" y="3751413"/>
            <a:ext cx="2033182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85" y="4394720"/>
            <a:ext cx="2763042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2816" y="4429493"/>
            <a:ext cx="399685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1224" y="4968480"/>
            <a:ext cx="1767143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618" y="5603093"/>
            <a:ext cx="7882662" cy="41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2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6725" y="1823580"/>
            <a:ext cx="847405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2996952"/>
            <a:ext cx="3037330" cy="49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449" y="3846238"/>
            <a:ext cx="2736430" cy="4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4156" y="4561345"/>
            <a:ext cx="1285390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6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1033483"/>
            <a:ext cx="4046599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1719969"/>
            <a:ext cx="2961158" cy="4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568" y="2425525"/>
            <a:ext cx="1857967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498" y="3140615"/>
            <a:ext cx="2818337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11787" y="3808031"/>
            <a:ext cx="8208747" cy="4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7934" y="4513587"/>
            <a:ext cx="8683525" cy="4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3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5264" y="4981767"/>
            <a:ext cx="3037329" cy="4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440" y="5620735"/>
            <a:ext cx="6426952" cy="4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886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>
            <a:fillRect/>
          </a:stretch>
        </p:blipFill>
        <p:spPr>
          <a:xfrm>
            <a:off x="1139768" y="2348880"/>
            <a:ext cx="9912464" cy="3835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420889"/>
            <a:ext cx="5939145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63"/>
          <a:stretch>
            <a:fillRect/>
          </a:stretch>
        </p:blipFill>
        <p:spPr>
          <a:xfrm>
            <a:off x="360000" y="2357600"/>
            <a:ext cx="11169084" cy="3699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0671" y="3230611"/>
            <a:ext cx="271959" cy="3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36"/>
          <a:stretch>
            <a:fillRect/>
          </a:stretch>
        </p:blipFill>
        <p:spPr>
          <a:xfrm>
            <a:off x="370879" y="980728"/>
            <a:ext cx="11169084" cy="137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959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621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4334" y="1004165"/>
            <a:ext cx="513348" cy="2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250" y="1893045"/>
            <a:ext cx="7779973" cy="28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251" y="2379152"/>
            <a:ext cx="1907715" cy="24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251" y="2781926"/>
            <a:ext cx="3794620" cy="24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2251" y="3187193"/>
            <a:ext cx="3675517" cy="32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2251" y="3636084"/>
            <a:ext cx="3099453" cy="22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2251" y="4080525"/>
            <a:ext cx="3603509" cy="3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0740" y="4538854"/>
            <a:ext cx="1228755" cy="61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2251" y="5261069"/>
            <a:ext cx="1012823" cy="24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2251" y="5698564"/>
            <a:ext cx="5230610" cy="59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2251" y="6399947"/>
            <a:ext cx="3919488" cy="25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3" grpId="0" animBg="1"/>
      <p:bldP spid="15" grpId="0" animBg="1"/>
      <p:bldP spid="21" grpId="0" animBg="1"/>
      <p:bldP spid="22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2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138326"/>
            <a:ext cx="314205" cy="3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5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138270"/>
            <a:ext cx="314205" cy="31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13"/>
          <a:stretch>
            <a:fillRect/>
          </a:stretch>
        </p:blipFill>
        <p:spPr>
          <a:xfrm>
            <a:off x="360000" y="900000"/>
            <a:ext cx="11340000" cy="4320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504" y="1772816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13" y="3572425"/>
            <a:ext cx="11340000" cy="6443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4"/>
          <a:stretch>
            <a:fillRect/>
          </a:stretch>
        </p:blipFill>
        <p:spPr>
          <a:xfrm>
            <a:off x="359999" y="1458152"/>
            <a:ext cx="11340000" cy="2226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504" y="2276725"/>
            <a:ext cx="435970" cy="47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2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844263"/>
            <a:ext cx="285642" cy="30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2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559191"/>
            <a:ext cx="295162" cy="31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