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3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66002"/>
            <a:ext cx="12192000" cy="7259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5452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4023720"/>
            <a:ext cx="1247304" cy="3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725144"/>
            <a:ext cx="8196800" cy="73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430" y="2119735"/>
            <a:ext cx="4075163" cy="4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924944"/>
            <a:ext cx="46100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361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437" y="1237200"/>
            <a:ext cx="4363483" cy="46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537" y="2029289"/>
            <a:ext cx="4814823" cy="46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019" y="2749369"/>
            <a:ext cx="4831341" cy="46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93330" y="3189346"/>
            <a:ext cx="1437014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2537" y="3561261"/>
            <a:ext cx="4814823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85072" y="3933176"/>
            <a:ext cx="1507072" cy="43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2537" y="4320170"/>
            <a:ext cx="4814823" cy="4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68554" y="4677008"/>
            <a:ext cx="594626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6018" y="4981618"/>
            <a:ext cx="4831341" cy="46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57313" y="5801019"/>
            <a:ext cx="2229849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93330" y="2437250"/>
            <a:ext cx="1437014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7" grpId="0" animBg="1"/>
      <p:bldP spid="18" grpId="0" animBg="1"/>
      <p:bldP spid="19" grpId="0" animBg="1"/>
      <p:bldP spid="22" grpId="0" animBg="1"/>
      <p:bldP spid="24" grpId="0" animBg="1"/>
      <p:bldP spid="25" grpId="0" animBg="1"/>
      <p:bldP spid="28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2794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7188" y="2960328"/>
            <a:ext cx="1094962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61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9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022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2176" y="1988841"/>
            <a:ext cx="850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692" y="3140968"/>
            <a:ext cx="8818660" cy="5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2" y="2034895"/>
            <a:ext cx="5877085" cy="5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3652" y="4003663"/>
            <a:ext cx="7830860" cy="5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5969" y="5039030"/>
            <a:ext cx="2180403" cy="4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9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2100889"/>
            <a:ext cx="1701461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>
            <a:fillRect/>
          </a:stretch>
        </p:blipFill>
        <p:spPr>
          <a:xfrm>
            <a:off x="1199456" y="2924944"/>
            <a:ext cx="9937104" cy="18853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1370" y="3191563"/>
            <a:ext cx="6494166" cy="4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6282" y="4077120"/>
            <a:ext cx="1094962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2025-12-23T06:52:19Z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