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5" r:id="rId22"/>
    <p:sldId id="334" r:id="rId23"/>
    <p:sldId id="333" r:id="rId24"/>
    <p:sldId id="331" r:id="rId25"/>
    <p:sldId id="330" r:id="rId26"/>
    <p:sldId id="328" r:id="rId27"/>
    <p:sldId id="356" r:id="rId28"/>
    <p:sldId id="327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1" autoAdjust="0"/>
    <p:restoredTop sz="94660"/>
  </p:normalViewPr>
  <p:slideViewPr>
    <p:cSldViewPr showGuides="1">
      <p:cViewPr varScale="1">
        <p:scale>
          <a:sx n="72" d="100"/>
          <a:sy n="72" d="100"/>
        </p:scale>
        <p:origin x="34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3028950"/>
            <a:ext cx="113728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1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8110" y="1052571"/>
            <a:ext cx="5024434" cy="50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1712" y="1853573"/>
            <a:ext cx="4470232" cy="543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58589" y="2636912"/>
            <a:ext cx="5024434" cy="63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26448" y="3476056"/>
            <a:ext cx="6309712" cy="63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34658" y="4375693"/>
            <a:ext cx="4413869" cy="63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16926" y="5257827"/>
            <a:ext cx="5095098" cy="543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6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80371"/>
            <a:ext cx="11340000" cy="3504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837411"/>
            <a:ext cx="371335" cy="39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18284"/>
            <a:ext cx="11340000" cy="25397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4609" y="4547431"/>
            <a:ext cx="342770" cy="39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10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843978"/>
            <a:ext cx="380856" cy="39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3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005806"/>
            <a:ext cx="342770" cy="39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368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2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923356"/>
            <a:ext cx="342770" cy="39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6766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94257"/>
            <a:ext cx="11340000" cy="146948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8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987029"/>
            <a:ext cx="371335" cy="40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69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3611724" y="3802543"/>
            <a:ext cx="4968552" cy="30554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166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82418" y="2255598"/>
            <a:ext cx="3669966" cy="66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88060" y="3231304"/>
            <a:ext cx="4211996" cy="55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3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0957" y="1969089"/>
            <a:ext cx="6439539" cy="52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5969" y="2880946"/>
            <a:ext cx="1979711" cy="476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53098" y="4538084"/>
            <a:ext cx="1142569" cy="52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25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7178" y="1833870"/>
            <a:ext cx="6635326" cy="73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0755" y="2697966"/>
            <a:ext cx="7979581" cy="73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15163" y="3720668"/>
            <a:ext cx="2332745" cy="505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78841" y="4509120"/>
            <a:ext cx="477314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3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518" y="1959502"/>
            <a:ext cx="571284" cy="5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4760" y="3573016"/>
            <a:ext cx="47417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97"/>
          <a:stretch>
            <a:fillRect/>
          </a:stretch>
        </p:blipFill>
        <p:spPr>
          <a:xfrm>
            <a:off x="1237542" y="4398737"/>
            <a:ext cx="7450746" cy="91496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99456" y="4598885"/>
            <a:ext cx="6782198" cy="54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024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02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7204" y="2044254"/>
            <a:ext cx="371334" cy="40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/>
          <a:stretch>
            <a:fillRect/>
          </a:stretch>
        </p:blipFill>
        <p:spPr>
          <a:xfrm>
            <a:off x="3840068" y="2696809"/>
            <a:ext cx="4511864" cy="3975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797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125"/>
          <a:stretch>
            <a:fillRect/>
          </a:stretch>
        </p:blipFill>
        <p:spPr>
          <a:xfrm>
            <a:off x="360000" y="2740564"/>
            <a:ext cx="11340000" cy="137687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73"/>
          <a:stretch>
            <a:fillRect/>
          </a:stretch>
        </p:blipFill>
        <p:spPr>
          <a:xfrm>
            <a:off x="360000" y="692696"/>
            <a:ext cx="11340000" cy="424615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395566" y="4338314"/>
            <a:ext cx="361813" cy="400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7" r="74183" b="4476"/>
          <a:stretch>
            <a:fillRect/>
          </a:stretch>
        </p:blipFill>
        <p:spPr>
          <a:xfrm>
            <a:off x="6450532" y="4221088"/>
            <a:ext cx="2580820" cy="24755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60"/>
          <a:stretch>
            <a:fillRect/>
          </a:stretch>
        </p:blipFill>
        <p:spPr>
          <a:xfrm>
            <a:off x="959748" y="900000"/>
            <a:ext cx="1027250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80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97732" y="1985698"/>
            <a:ext cx="533198" cy="44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92392" y="1966650"/>
            <a:ext cx="1114005" cy="48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4508" y="1976174"/>
            <a:ext cx="1123526" cy="45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07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15869" y="4338255"/>
            <a:ext cx="5179647" cy="52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764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167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8166" y="2735328"/>
            <a:ext cx="328004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9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147802"/>
            <a:ext cx="437984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764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3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67959" y="3492477"/>
            <a:ext cx="5000649" cy="72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0604" y="4557669"/>
            <a:ext cx="3894256" cy="504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