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0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99" autoAdjust="0"/>
    <p:restoredTop sz="94660"/>
  </p:normalViewPr>
  <p:slideViewPr>
    <p:cSldViewPr showGuides="1">
      <p:cViewPr varScale="1">
        <p:scale>
          <a:sx n="72" d="100"/>
          <a:sy n="72" d="100"/>
        </p:scale>
        <p:origin x="28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11401"/>
            <a:ext cx="12192000" cy="6351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717032"/>
            <a:ext cx="1067063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02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26448" y="2229163"/>
            <a:ext cx="3789432" cy="4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05378"/>
            <a:ext cx="2605734" cy="102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378181"/>
            <a:ext cx="1723375" cy="3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6169009"/>
            <a:ext cx="9950550" cy="4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6448" y="3009742"/>
            <a:ext cx="4077464" cy="56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29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948975"/>
            <a:ext cx="10670630" cy="4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734" y="3717032"/>
            <a:ext cx="10527809" cy="57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654866"/>
            <a:ext cx="3397822" cy="57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8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48880"/>
            <a:ext cx="2101678" cy="6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39902"/>
            <a:ext cx="10022558" cy="55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46406"/>
            <a:ext cx="437984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1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02216" y="5240271"/>
            <a:ext cx="1393584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06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72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80954"/>
            <a:ext cx="1453606" cy="48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52936"/>
            <a:ext cx="6422158" cy="78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19052"/>
            <a:ext cx="4693966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938102"/>
            <a:ext cx="5342038" cy="50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347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608189"/>
            <a:ext cx="2199445" cy="36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350181"/>
            <a:ext cx="10742638" cy="58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373636"/>
            <a:ext cx="1637682" cy="3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14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00" y="1861835"/>
            <a:ext cx="10560536" cy="6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90335"/>
            <a:ext cx="1381598" cy="5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795032"/>
            <a:ext cx="6854206" cy="101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213979"/>
            <a:ext cx="2199445" cy="4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958000"/>
            <a:ext cx="8150350" cy="52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9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0220"/>
            <a:ext cx="11340000" cy="1552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908720"/>
            <a:ext cx="11963400" cy="5715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8612"/>
            <a:ext cx="11340000" cy="39093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92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r="9438" b="2909"/>
          <a:stretch>
            <a:fillRect/>
          </a:stretch>
        </p:blipFill>
        <p:spPr>
          <a:xfrm>
            <a:off x="1881856" y="692696"/>
            <a:ext cx="8428289" cy="60846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3887429"/>
            <a:ext cx="1224625" cy="54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4872155"/>
            <a:ext cx="1152090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07"/>
          <a:stretch>
            <a:fillRect/>
          </a:stretch>
        </p:blipFill>
        <p:spPr>
          <a:xfrm>
            <a:off x="360000" y="900001"/>
            <a:ext cx="11340000" cy="281703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48798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719557"/>
            <a:ext cx="5774086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20149"/>
            <a:ext cx="6206134" cy="4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463706"/>
            <a:ext cx="2317702" cy="10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874275"/>
            <a:ext cx="2018539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5"/>
          <a:stretch>
            <a:fillRect/>
          </a:stretch>
        </p:blipFill>
        <p:spPr>
          <a:xfrm>
            <a:off x="360000" y="805091"/>
            <a:ext cx="11340000" cy="79853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55914" y="1584316"/>
            <a:ext cx="5774086" cy="6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2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840"/>
            <a:ext cx="9473803" cy="122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38630"/>
            <a:ext cx="10526614" cy="44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28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157271"/>
            <a:ext cx="1352040" cy="3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1988840"/>
            <a:ext cx="4858948" cy="111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498" y="3541998"/>
            <a:ext cx="5177934" cy="125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921" y="5245030"/>
            <a:ext cx="1266346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432" y="5076838"/>
            <a:ext cx="2736304" cy="6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1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88840"/>
            <a:ext cx="108866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40510"/>
            <a:ext cx="1309590" cy="48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653743"/>
            <a:ext cx="5990110" cy="83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69160"/>
            <a:ext cx="4621958" cy="7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16833"/>
            <a:ext cx="433392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44741"/>
            <a:ext cx="1961410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302519"/>
            <a:ext cx="5198022" cy="5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8221"/>
            <a:ext cx="11340000" cy="54897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368221"/>
            <a:ext cx="6422158" cy="7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00" y="2475287"/>
            <a:ext cx="6312064" cy="4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02838"/>
            <a:ext cx="8006334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89210"/>
            <a:ext cx="4261918" cy="101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437901"/>
            <a:ext cx="2437481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6228963"/>
            <a:ext cx="10382598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99"/>
          <a:stretch>
            <a:fillRect/>
          </a:stretch>
        </p:blipFill>
        <p:spPr>
          <a:xfrm>
            <a:off x="360000" y="736436"/>
            <a:ext cx="11340000" cy="621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18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