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" y="3071812"/>
            <a:ext cx="100679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3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1825482"/>
            <a:ext cx="1666246" cy="4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274" y="2674637"/>
            <a:ext cx="1647204" cy="4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35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1931856" y="2569399"/>
            <a:ext cx="8328288" cy="39925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1109569"/>
            <a:ext cx="1114005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9874" y="1909743"/>
            <a:ext cx="466549" cy="4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2636913"/>
            <a:ext cx="80759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01560" y="3429000"/>
            <a:ext cx="45548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21460" y="5196171"/>
            <a:ext cx="2799294" cy="5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586" y="900000"/>
            <a:ext cx="2476822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214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8624" y="2636618"/>
            <a:ext cx="7711824" cy="6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14" y="3598345"/>
            <a:ext cx="9734526" cy="54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3914" y="4485080"/>
            <a:ext cx="1418690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929152"/>
            <a:ext cx="771234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99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56" y="2890098"/>
            <a:ext cx="371451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62572"/>
            <a:ext cx="380856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2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2005372"/>
            <a:ext cx="1704333" cy="4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5478339"/>
            <a:ext cx="380856" cy="36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94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3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2779645"/>
            <a:ext cx="4261526" cy="57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548137"/>
            <a:ext cx="4053063" cy="67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2025-12-23T06:50:36Z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