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24" r:id="rId3"/>
    <p:sldId id="356" r:id="rId4"/>
    <p:sldId id="355" r:id="rId5"/>
    <p:sldId id="354" r:id="rId6"/>
    <p:sldId id="353" r:id="rId7"/>
    <p:sldId id="352" r:id="rId8"/>
    <p:sldId id="350" r:id="rId9"/>
    <p:sldId id="349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39" r:id="rId18"/>
    <p:sldId id="336" r:id="rId19"/>
    <p:sldId id="333" r:id="rId20"/>
    <p:sldId id="332" r:id="rId21"/>
    <p:sldId id="331" r:id="rId22"/>
    <p:sldId id="330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41" autoAdjust="0"/>
    <p:restoredTop sz="94660"/>
  </p:normalViewPr>
  <p:slideViewPr>
    <p:cSldViewPr showGuides="1">
      <p:cViewPr varScale="1">
        <p:scale>
          <a:sx n="72" d="100"/>
          <a:sy n="72" d="100"/>
        </p:scale>
        <p:origin x="370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986923"/>
            <a:ext cx="12192000" cy="88415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772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92141" y="2290918"/>
            <a:ext cx="2180403" cy="504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927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771" y="900000"/>
            <a:ext cx="1100922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25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8362" y="1300221"/>
            <a:ext cx="2028158" cy="447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0704" y="2227385"/>
            <a:ext cx="7635615" cy="69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34962" y="3587198"/>
            <a:ext cx="1028312" cy="447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29823" y="4663984"/>
            <a:ext cx="1104483" cy="495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61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07768" y="3429001"/>
            <a:ext cx="1836564" cy="533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00368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21"/>
          <a:stretch>
            <a:fillRect/>
          </a:stretch>
        </p:blipFill>
        <p:spPr>
          <a:xfrm>
            <a:off x="1703512" y="2195186"/>
            <a:ext cx="9217024" cy="24676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46232" y="3428043"/>
            <a:ext cx="6201392" cy="901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54"/>
          <a:stretch>
            <a:fillRect/>
          </a:stretch>
        </p:blipFill>
        <p:spPr>
          <a:xfrm>
            <a:off x="360000" y="787312"/>
            <a:ext cx="11340000" cy="182699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90" r="20843" b="6560"/>
          <a:stretch>
            <a:fillRect/>
          </a:stretch>
        </p:blipFill>
        <p:spPr>
          <a:xfrm>
            <a:off x="2519762" y="2708920"/>
            <a:ext cx="7152476" cy="18360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46"/>
          <a:stretch>
            <a:fillRect/>
          </a:stretch>
        </p:blipFill>
        <p:spPr>
          <a:xfrm>
            <a:off x="1055440" y="4518323"/>
            <a:ext cx="9577064" cy="22402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911610" y="5816566"/>
            <a:ext cx="3464005" cy="654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4" b="4669"/>
          <a:stretch>
            <a:fillRect/>
          </a:stretch>
        </p:blipFill>
        <p:spPr>
          <a:xfrm>
            <a:off x="360000" y="764704"/>
            <a:ext cx="11340000" cy="295232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22" r="11953" b="3797"/>
          <a:stretch>
            <a:fillRect/>
          </a:stretch>
        </p:blipFill>
        <p:spPr>
          <a:xfrm>
            <a:off x="1394091" y="3789040"/>
            <a:ext cx="6020049" cy="295232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27" r="57673" b="2445"/>
          <a:stretch>
            <a:fillRect/>
          </a:stretch>
        </p:blipFill>
        <p:spPr>
          <a:xfrm>
            <a:off x="7608168" y="3789040"/>
            <a:ext cx="2937250" cy="295232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92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96775" y="4813438"/>
            <a:ext cx="990226" cy="447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271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58034" y="2241598"/>
            <a:ext cx="2762501" cy="61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2191" y="3493071"/>
            <a:ext cx="4027556" cy="448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486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 r="7013" b="1681"/>
          <a:stretch>
            <a:fillRect/>
          </a:stretch>
        </p:blipFill>
        <p:spPr>
          <a:xfrm>
            <a:off x="360000" y="764351"/>
            <a:ext cx="10128487" cy="607750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536160" y="6093649"/>
            <a:ext cx="1296144" cy="639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5" b="5570"/>
          <a:stretch>
            <a:fillRect/>
          </a:stretch>
        </p:blipFill>
        <p:spPr>
          <a:xfrm>
            <a:off x="360000" y="692696"/>
            <a:ext cx="11340000" cy="40324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0" r="12589" b="4736"/>
          <a:stretch>
            <a:fillRect/>
          </a:stretch>
        </p:blipFill>
        <p:spPr>
          <a:xfrm>
            <a:off x="3516032" y="4725144"/>
            <a:ext cx="5159936" cy="202412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465799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16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48614" y="1300528"/>
            <a:ext cx="1152090" cy="41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16826" y="3284984"/>
            <a:ext cx="9231702" cy="733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40755" y="4647799"/>
            <a:ext cx="1332997" cy="457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24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24685" y="1271854"/>
            <a:ext cx="1466297" cy="44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2040" y="3455304"/>
            <a:ext cx="3447856" cy="514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98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62870" y="3284984"/>
            <a:ext cx="305766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7448" y="4502668"/>
            <a:ext cx="1296144" cy="51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026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48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63022" y="1357481"/>
            <a:ext cx="2237531" cy="476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24886" y="2501185"/>
            <a:ext cx="1114005" cy="486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53198" y="3625828"/>
            <a:ext cx="571284" cy="476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177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54861" y="2495887"/>
            <a:ext cx="571284" cy="410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3"/>
          <a:stretch>
            <a:fillRect/>
          </a:stretch>
        </p:blipFill>
        <p:spPr>
          <a:xfrm>
            <a:off x="360000" y="764704"/>
            <a:ext cx="11340000" cy="44364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9"/>
          <a:stretch>
            <a:fillRect/>
          </a:stretch>
        </p:blipFill>
        <p:spPr>
          <a:xfrm>
            <a:off x="6312024" y="4054566"/>
            <a:ext cx="5322478" cy="254278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424210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9405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71464" y="2330173"/>
            <a:ext cx="8590901" cy="505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653"/>
          <a:stretch>
            <a:fillRect/>
          </a:stretch>
        </p:blipFill>
        <p:spPr>
          <a:xfrm>
            <a:off x="1262106" y="4415180"/>
            <a:ext cx="10018470" cy="221809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203214" y="5839731"/>
            <a:ext cx="780755" cy="372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61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3350" y="2248025"/>
            <a:ext cx="6703170" cy="604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0755" y="3499537"/>
            <a:ext cx="1056876" cy="447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39596" y="5765801"/>
            <a:ext cx="599848" cy="36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2025-12-23T06:53:19Z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0803F182AC044BA3913AF2E555CD301E</vt:lpwstr>
  </property>
</Properties>
</file>