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2187" y="2014537"/>
            <a:ext cx="7667625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185872"/>
            <a:ext cx="333248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85872"/>
            <a:ext cx="342770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4581128"/>
            <a:ext cx="10200496" cy="20240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1147849"/>
            <a:ext cx="380855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9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5348"/>
            <a:ext cx="11340000" cy="14473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224061"/>
            <a:ext cx="342770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2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47869"/>
            <a:ext cx="342770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176415"/>
            <a:ext cx="342770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147115"/>
            <a:ext cx="323727" cy="3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5146667"/>
            <a:ext cx="304685" cy="26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4257"/>
            <a:ext cx="11340000" cy="146948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9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1147680"/>
            <a:ext cx="323727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3167231"/>
            <a:ext cx="285642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93" y="4015062"/>
            <a:ext cx="333249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894" y="4967680"/>
            <a:ext cx="323727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19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 r="11319" b="4583"/>
          <a:stretch>
            <a:fillRect/>
          </a:stretch>
        </p:blipFill>
        <p:spPr>
          <a:xfrm>
            <a:off x="1067760" y="2851921"/>
            <a:ext cx="10056480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3006321"/>
            <a:ext cx="1980453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3741494"/>
            <a:ext cx="6892404" cy="62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4" y="4677598"/>
            <a:ext cx="3160403" cy="62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947709"/>
            <a:ext cx="1637682" cy="4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780928"/>
            <a:ext cx="6726376" cy="5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0754" y="3519696"/>
            <a:ext cx="4595205" cy="7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67354" y="4562037"/>
            <a:ext cx="1593141" cy="5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26448" y="5319852"/>
            <a:ext cx="7173808" cy="69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1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119168"/>
            <a:ext cx="1637683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1995840"/>
            <a:ext cx="1134658" cy="4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1360" y="2882041"/>
            <a:ext cx="4265591" cy="5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3777771"/>
            <a:ext cx="1904282" cy="5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365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2044254"/>
            <a:ext cx="2422699" cy="4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4" y="2940586"/>
            <a:ext cx="9491749" cy="4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362" y="3846454"/>
            <a:ext cx="1609118" cy="4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 b="2412"/>
          <a:stretch>
            <a:fillRect/>
          </a:stretch>
        </p:blipFill>
        <p:spPr>
          <a:xfrm>
            <a:off x="4092096" y="4249660"/>
            <a:ext cx="4007808" cy="2492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4681271"/>
            <a:ext cx="2094710" cy="4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1987471"/>
            <a:ext cx="2275617" cy="4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627" y="2735266"/>
            <a:ext cx="6596549" cy="9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1114214"/>
            <a:ext cx="1161612" cy="5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2024465"/>
            <a:ext cx="2199446" cy="5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530" y="2024465"/>
            <a:ext cx="2526781" cy="54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3676" y="3863634"/>
            <a:ext cx="3664571" cy="5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4005" y="4807042"/>
            <a:ext cx="1066397" cy="4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54307" y="4816571"/>
            <a:ext cx="1161612" cy="4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81309" y="4807042"/>
            <a:ext cx="1133047" cy="48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1763" y="5721861"/>
            <a:ext cx="485591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1119158"/>
            <a:ext cx="1666247" cy="5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020" y="1119158"/>
            <a:ext cx="1666247" cy="5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450" y="2052964"/>
            <a:ext cx="1075919" cy="4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8614" y="3872932"/>
            <a:ext cx="2237531" cy="5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035" y="3882460"/>
            <a:ext cx="1590075" cy="4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21983"/>
            <a:ext cx="11340000" cy="14140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5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1930" y="2137583"/>
            <a:ext cx="387199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1421"/>
            <a:ext cx="361813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03863"/>
            <a:ext cx="342770" cy="4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865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267280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