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24" r:id="rId3"/>
    <p:sldId id="358" r:id="rId4"/>
    <p:sldId id="357" r:id="rId5"/>
    <p:sldId id="359" r:id="rId6"/>
    <p:sldId id="356" r:id="rId7"/>
    <p:sldId id="355" r:id="rId8"/>
    <p:sldId id="354" r:id="rId9"/>
    <p:sldId id="352" r:id="rId10"/>
    <p:sldId id="351" r:id="rId11"/>
    <p:sldId id="350" r:id="rId12"/>
    <p:sldId id="349" r:id="rId13"/>
    <p:sldId id="348" r:id="rId14"/>
    <p:sldId id="347" r:id="rId15"/>
    <p:sldId id="345" r:id="rId16"/>
    <p:sldId id="343" r:id="rId17"/>
    <p:sldId id="342" r:id="rId18"/>
    <p:sldId id="341" r:id="rId19"/>
    <p:sldId id="340" r:id="rId20"/>
    <p:sldId id="339" r:id="rId21"/>
    <p:sldId id="338" r:id="rId22"/>
    <p:sldId id="337" r:id="rId23"/>
    <p:sldId id="336" r:id="rId24"/>
    <p:sldId id="335" r:id="rId25"/>
    <p:sldId id="360" r:id="rId26"/>
    <p:sldId id="334" r:id="rId27"/>
    <p:sldId id="333" r:id="rId28"/>
    <p:sldId id="331" r:id="rId29"/>
    <p:sldId id="330" r:id="rId30"/>
    <p:sldId id="329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18" autoAdjust="0"/>
    <p:restoredTop sz="94660"/>
  </p:normalViewPr>
  <p:slideViewPr>
    <p:cSldViewPr showGuides="1">
      <p:cViewPr varScale="1">
        <p:scale>
          <a:sx n="72" d="100"/>
          <a:sy n="72" d="100"/>
        </p:scale>
        <p:origin x="475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8"/>
          <a:stretch>
            <a:fillRect/>
          </a:stretch>
        </p:blipFill>
        <p:spPr>
          <a:xfrm>
            <a:off x="2363904" y="3005898"/>
            <a:ext cx="7464192" cy="84620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34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081186"/>
            <a:ext cx="304685" cy="31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0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1795495"/>
            <a:ext cx="352291" cy="30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7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3186175"/>
            <a:ext cx="304685" cy="314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358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1806494"/>
            <a:ext cx="285642" cy="30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492896"/>
            <a:ext cx="11340000" cy="26889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346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1846890"/>
            <a:ext cx="304685" cy="30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852" y="2357844"/>
            <a:ext cx="8400296" cy="44101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434"/>
          <a:stretch>
            <a:fillRect/>
          </a:stretch>
        </p:blipFill>
        <p:spPr>
          <a:xfrm>
            <a:off x="360000" y="836712"/>
            <a:ext cx="11340000" cy="267301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71"/>
          <a:stretch>
            <a:fillRect/>
          </a:stretch>
        </p:blipFill>
        <p:spPr>
          <a:xfrm>
            <a:off x="1046613" y="3429000"/>
            <a:ext cx="10098774" cy="341100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64"/>
          <a:stretch>
            <a:fillRect/>
          </a:stretch>
        </p:blipFill>
        <p:spPr>
          <a:xfrm>
            <a:off x="360000" y="900000"/>
            <a:ext cx="11340000" cy="33930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53450" y="1691034"/>
            <a:ext cx="457027" cy="371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48664" y="3092024"/>
            <a:ext cx="885491" cy="390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081" y="2348880"/>
            <a:ext cx="11340000" cy="25772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060"/>
          <a:stretch>
            <a:fillRect/>
          </a:stretch>
        </p:blipFill>
        <p:spPr>
          <a:xfrm>
            <a:off x="360000" y="790332"/>
            <a:ext cx="11340000" cy="15585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34357" y="1796109"/>
            <a:ext cx="342770" cy="29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93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44282" y="1224100"/>
            <a:ext cx="437984" cy="20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6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24937" y="3157181"/>
            <a:ext cx="457027" cy="361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91687" y="5242931"/>
            <a:ext cx="609370" cy="304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20"/>
          <a:stretch>
            <a:fillRect/>
          </a:stretch>
        </p:blipFill>
        <p:spPr>
          <a:xfrm>
            <a:off x="360000" y="2921972"/>
            <a:ext cx="11340000" cy="2736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4458607"/>
            <a:ext cx="352291" cy="314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541"/>
          <a:stretch>
            <a:fillRect/>
          </a:stretch>
        </p:blipFill>
        <p:spPr>
          <a:xfrm>
            <a:off x="360000" y="900000"/>
            <a:ext cx="11340000" cy="20249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35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68614" y="3142397"/>
            <a:ext cx="323727" cy="29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29471" y="3800803"/>
            <a:ext cx="904534" cy="36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3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78236" y="3149135"/>
            <a:ext cx="1266347" cy="362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33853" y="3854372"/>
            <a:ext cx="1199697" cy="362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7833" y="4559609"/>
            <a:ext cx="828362" cy="352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463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12"/>
          <a:stretch>
            <a:fillRect/>
          </a:stretch>
        </p:blipFill>
        <p:spPr>
          <a:xfrm>
            <a:off x="359999" y="900000"/>
            <a:ext cx="11340000" cy="34635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72264" y="900000"/>
            <a:ext cx="936104" cy="512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88"/>
          <a:stretch>
            <a:fillRect/>
          </a:stretch>
        </p:blipFill>
        <p:spPr>
          <a:xfrm>
            <a:off x="359999" y="1124744"/>
            <a:ext cx="11340000" cy="323733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72464" y="1268760"/>
            <a:ext cx="675574" cy="39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93626" y="1847875"/>
            <a:ext cx="4626310" cy="50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16280" y="3614802"/>
            <a:ext cx="1656184" cy="39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29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78790" y="3212976"/>
            <a:ext cx="5869338" cy="59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40453" y="5975007"/>
            <a:ext cx="1304433" cy="39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94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74"/>
          <a:stretch>
            <a:fillRect/>
          </a:stretch>
        </p:blipFill>
        <p:spPr>
          <a:xfrm>
            <a:off x="5951984" y="4437112"/>
            <a:ext cx="5880016" cy="2357172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71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19899" y="900000"/>
            <a:ext cx="2561259" cy="715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326" y="1938692"/>
            <a:ext cx="2409369" cy="410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96624" y="2645683"/>
            <a:ext cx="2142317" cy="400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77531" y="3304978"/>
            <a:ext cx="4503627" cy="43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8412" y="4001344"/>
            <a:ext cx="9892745" cy="447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8412" y="4707250"/>
            <a:ext cx="4315500" cy="449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3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63879" y="1776153"/>
            <a:ext cx="399899" cy="29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62317" y="1743239"/>
            <a:ext cx="930227" cy="389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414222"/>
            <a:ext cx="7160100" cy="409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5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91133" y="3691466"/>
            <a:ext cx="875969" cy="323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91133" y="4386951"/>
            <a:ext cx="875969" cy="323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408"/>
          <a:stretch>
            <a:fillRect/>
          </a:stretch>
        </p:blipFill>
        <p:spPr>
          <a:xfrm>
            <a:off x="359999" y="900001"/>
            <a:ext cx="11340000" cy="41851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2504" y="1700808"/>
            <a:ext cx="585001" cy="484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176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11838" y="2426240"/>
            <a:ext cx="885491" cy="391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059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6454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56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57884" y="1052582"/>
            <a:ext cx="790277" cy="343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799065"/>
            <a:ext cx="10742638" cy="734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809923"/>
            <a:ext cx="10742638" cy="371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5458398"/>
            <a:ext cx="7864685" cy="362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92"/>
          <a:stretch>
            <a:fillRect/>
          </a:stretch>
        </p:blipFill>
        <p:spPr>
          <a:xfrm>
            <a:off x="359999" y="836712"/>
            <a:ext cx="11340000" cy="283788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560496" y="1744551"/>
            <a:ext cx="528904" cy="493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8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4056073"/>
            <a:ext cx="285642" cy="30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51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805575"/>
            <a:ext cx="295162" cy="314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91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1824640"/>
            <a:ext cx="352291" cy="314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9"/>
          <a:stretch>
            <a:fillRect/>
          </a:stretch>
        </p:blipFill>
        <p:spPr>
          <a:xfrm>
            <a:off x="1067760" y="2420888"/>
            <a:ext cx="10056480" cy="302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34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071650"/>
            <a:ext cx="295162" cy="31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979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2025-12-23T06:48:12Z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