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8"/>
  </p:handoutMasterIdLst>
  <p:sldIdLst>
    <p:sldId id="324" r:id="rId3"/>
    <p:sldId id="358" r:id="rId4"/>
    <p:sldId id="357" r:id="rId6"/>
    <p:sldId id="359" r:id="rId7"/>
    <p:sldId id="356" r:id="rId8"/>
    <p:sldId id="355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5" r:id="rId25"/>
    <p:sldId id="360" r:id="rId26"/>
    <p:sldId id="334" r:id="rId27"/>
    <p:sldId id="333" r:id="rId28"/>
    <p:sldId id="361" r:id="rId29"/>
    <p:sldId id="332" r:id="rId30"/>
    <p:sldId id="331" r:id="rId31"/>
    <p:sldId id="329" r:id="rId32"/>
    <p:sldId id="328" r:id="rId33"/>
    <p:sldId id="362" r:id="rId34"/>
    <p:sldId id="327" r:id="rId35"/>
    <p:sldId id="326" r:id="rId36"/>
    <p:sldId id="325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3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2950057"/>
            <a:ext cx="6744112" cy="957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542522"/>
            <a:ext cx="304685" cy="3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3125045"/>
            <a:ext cx="6384072" cy="35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7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05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5633" y="2389708"/>
            <a:ext cx="290459" cy="29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3148823"/>
            <a:ext cx="295163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95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3460" y="3604781"/>
            <a:ext cx="824397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7973" y="4255762"/>
            <a:ext cx="1236595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2351" y="6236212"/>
            <a:ext cx="796917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2368162"/>
            <a:ext cx="875969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879" y="3731456"/>
            <a:ext cx="828362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5"/>
          <a:stretch>
            <a:fillRect/>
          </a:stretch>
        </p:blipFill>
        <p:spPr>
          <a:xfrm>
            <a:off x="848732" y="2184340"/>
            <a:ext cx="10494536" cy="32645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1062199"/>
            <a:ext cx="856926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1758703"/>
            <a:ext cx="447506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445665"/>
            <a:ext cx="3142065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589" y="3180333"/>
            <a:ext cx="1275869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61" y="4525635"/>
            <a:ext cx="1713853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995331"/>
            <a:ext cx="2818337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397" y="2368111"/>
            <a:ext cx="1323476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11"/>
          <a:stretch>
            <a:fillRect/>
          </a:stretch>
        </p:blipFill>
        <p:spPr>
          <a:xfrm>
            <a:off x="360000" y="900000"/>
            <a:ext cx="11340000" cy="2695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>
            <a:fillRect/>
          </a:stretch>
        </p:blipFill>
        <p:spPr>
          <a:xfrm>
            <a:off x="2099556" y="3651973"/>
            <a:ext cx="7992888" cy="30136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96"/>
          <a:stretch>
            <a:fillRect/>
          </a:stretch>
        </p:blipFill>
        <p:spPr>
          <a:xfrm>
            <a:off x="360000" y="2988037"/>
            <a:ext cx="11340000" cy="1979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786763"/>
            <a:ext cx="276120" cy="3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96"/>
          <a:stretch>
            <a:fillRect/>
          </a:stretch>
        </p:blipFill>
        <p:spPr>
          <a:xfrm>
            <a:off x="360000" y="900000"/>
            <a:ext cx="11340000" cy="1979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1052544"/>
            <a:ext cx="485591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192" y="2924944"/>
            <a:ext cx="2952328" cy="98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4151096"/>
            <a:ext cx="1066397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3224" y="5495391"/>
            <a:ext cx="1275869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44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25510"/>
            <a:ext cx="11340000" cy="210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4219" y="1715987"/>
            <a:ext cx="7759949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338" y="2306466"/>
            <a:ext cx="9930830" cy="4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38" y="3039803"/>
            <a:ext cx="87596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31"/>
          <a:stretch>
            <a:fillRect/>
          </a:stretch>
        </p:blipFill>
        <p:spPr>
          <a:xfrm>
            <a:off x="360000" y="1196752"/>
            <a:ext cx="11340000" cy="2529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8"/>
          <a:stretch>
            <a:fillRect/>
          </a:stretch>
        </p:blipFill>
        <p:spPr>
          <a:xfrm>
            <a:off x="360000" y="1196752"/>
            <a:ext cx="11340000" cy="3944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2415068"/>
            <a:ext cx="771234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2415068"/>
            <a:ext cx="1199697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160" y="2996320"/>
            <a:ext cx="5036825" cy="34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6246" y="3615688"/>
            <a:ext cx="3875214" cy="34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07"/>
          <a:stretch>
            <a:fillRect/>
          </a:stretch>
        </p:blipFill>
        <p:spPr>
          <a:xfrm>
            <a:off x="360000" y="1196752"/>
            <a:ext cx="11340000" cy="375313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360000" y="1678554"/>
            <a:ext cx="11340000" cy="35008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30230" y="1916832"/>
            <a:ext cx="5258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43671" y="3629222"/>
            <a:ext cx="2404457" cy="51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944" y="4317272"/>
            <a:ext cx="338286" cy="40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748296"/>
            <a:ext cx="3171922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482215"/>
            <a:ext cx="9884516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3225665"/>
            <a:ext cx="1028312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48"/>
            <a:ext cx="11340000" cy="143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4013622"/>
            <a:ext cx="1275869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3438164"/>
            <a:ext cx="2161360" cy="36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4201521"/>
            <a:ext cx="9045340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360000" y="900000"/>
            <a:ext cx="11340000" cy="4109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496" y="1052736"/>
            <a:ext cx="626911" cy="5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>
            <a:fillRect/>
          </a:stretch>
        </p:blipFill>
        <p:spPr>
          <a:xfrm>
            <a:off x="360000" y="1052736"/>
            <a:ext cx="11340000" cy="296104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04"/>
          <a:stretch>
            <a:fillRect/>
          </a:stretch>
        </p:blipFill>
        <p:spPr>
          <a:xfrm>
            <a:off x="360000" y="980728"/>
            <a:ext cx="11340000" cy="32984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8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92896"/>
            <a:ext cx="10670630" cy="41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12977"/>
            <a:ext cx="10670630" cy="61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35148" y="4070290"/>
            <a:ext cx="10670630" cy="61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21370" y="4774622"/>
            <a:ext cx="10670630" cy="61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61911"/>
            <a:ext cx="10670630" cy="7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132856"/>
            <a:ext cx="10670630" cy="3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890560"/>
            <a:ext cx="10742638" cy="7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985845"/>
            <a:ext cx="10670630" cy="5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1863071"/>
            <a:ext cx="618891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360000" y="980728"/>
            <a:ext cx="11160000" cy="26648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772816"/>
            <a:ext cx="579491" cy="54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89"/>
          <a:stretch>
            <a:fillRect/>
          </a:stretch>
        </p:blipFill>
        <p:spPr>
          <a:xfrm>
            <a:off x="360000" y="3657250"/>
            <a:ext cx="11340000" cy="20039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9212" y="3861048"/>
            <a:ext cx="455450" cy="42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8"/>
          <a:stretch>
            <a:fillRect/>
          </a:stretch>
        </p:blipFill>
        <p:spPr>
          <a:xfrm>
            <a:off x="360000" y="1052736"/>
            <a:ext cx="11340000" cy="39950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512" y="1844824"/>
            <a:ext cx="464514" cy="43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471326"/>
            <a:ext cx="295162" cy="31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594931"/>
            <a:ext cx="11340000" cy="592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14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3755" y="1763459"/>
            <a:ext cx="281616" cy="28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5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25093"/>
            <a:ext cx="314205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7858" y="3990002"/>
            <a:ext cx="285642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