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8" r:id="rId4"/>
    <p:sldId id="337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13937" b="75555"/>
          <a:stretch>
            <a:fillRect/>
          </a:stretch>
        </p:blipFill>
        <p:spPr>
          <a:xfrm>
            <a:off x="1456209" y="2060848"/>
            <a:ext cx="9279582" cy="8265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8752" t="42591"/>
          <a:stretch>
            <a:fillRect/>
          </a:stretch>
        </p:blipFill>
        <p:spPr>
          <a:xfrm>
            <a:off x="3333142" y="3429000"/>
            <a:ext cx="5525716" cy="1941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967410"/>
            <a:ext cx="371335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22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5315223"/>
            <a:ext cx="418942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249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1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44584" y="2481667"/>
            <a:ext cx="1618639" cy="4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2500723"/>
            <a:ext cx="1114005" cy="4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184" y="4168143"/>
            <a:ext cx="1296144" cy="55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5006618"/>
            <a:ext cx="1152090" cy="4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1071806"/>
            <a:ext cx="542720" cy="41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1883115"/>
            <a:ext cx="514156" cy="50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5465" y="2732603"/>
            <a:ext cx="1047355" cy="4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7308"/>
            <a:ext cx="11340000" cy="371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209078"/>
            <a:ext cx="361813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1386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5"/>
          <a:stretch>
            <a:fillRect/>
          </a:stretch>
        </p:blipFill>
        <p:spPr>
          <a:xfrm>
            <a:off x="2147880" y="900000"/>
            <a:ext cx="78962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2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835019"/>
            <a:ext cx="371335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87786"/>
            <a:ext cx="361813" cy="4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>
            <a:fillRect/>
          </a:stretch>
        </p:blipFill>
        <p:spPr>
          <a:xfrm>
            <a:off x="983432" y="3356992"/>
            <a:ext cx="10513168" cy="336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3551980"/>
            <a:ext cx="2218488" cy="49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6" y="4293097"/>
            <a:ext cx="2366187" cy="55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75" y="5202314"/>
            <a:ext cx="561763" cy="51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1062194"/>
            <a:ext cx="3694307" cy="46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1911332"/>
            <a:ext cx="571284" cy="46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2418" y="2722306"/>
            <a:ext cx="1618639" cy="47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1788" y="3590526"/>
            <a:ext cx="523677" cy="42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372877"/>
            <a:ext cx="2237531" cy="51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