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3"/>
    <p:sldId id="361" r:id="rId4"/>
    <p:sldId id="360" r:id="rId5"/>
    <p:sldId id="359" r:id="rId6"/>
    <p:sldId id="357" r:id="rId7"/>
    <p:sldId id="355" r:id="rId8"/>
    <p:sldId id="353" r:id="rId9"/>
    <p:sldId id="352" r:id="rId10"/>
    <p:sldId id="351" r:id="rId11"/>
    <p:sldId id="350" r:id="rId12"/>
    <p:sldId id="348" r:id="rId13"/>
    <p:sldId id="347" r:id="rId14"/>
    <p:sldId id="362" r:id="rId15"/>
    <p:sldId id="346" r:id="rId16"/>
    <p:sldId id="345" r:id="rId17"/>
    <p:sldId id="343" r:id="rId18"/>
    <p:sldId id="341" r:id="rId19"/>
    <p:sldId id="340" r:id="rId20"/>
    <p:sldId id="339" r:id="rId21"/>
    <p:sldId id="338" r:id="rId22"/>
    <p:sldId id="337" r:id="rId23"/>
    <p:sldId id="335" r:id="rId24"/>
    <p:sldId id="334" r:id="rId25"/>
    <p:sldId id="333" r:id="rId26"/>
    <p:sldId id="332" r:id="rId27"/>
    <p:sldId id="331" r:id="rId28"/>
    <p:sldId id="330" r:id="rId29"/>
    <p:sldId id="328" r:id="rId30"/>
    <p:sldId id="363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53" autoAdjust="0"/>
    <p:restoredTop sz="94660"/>
  </p:normalViewPr>
  <p:slideViewPr>
    <p:cSldViewPr showGuides="1">
      <p:cViewPr varScale="1">
        <p:scale>
          <a:sx n="72" d="100"/>
          <a:sy n="72" d="100"/>
        </p:scale>
        <p:origin x="38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3480028" y="2950057"/>
            <a:ext cx="5231944" cy="9578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9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749665"/>
            <a:ext cx="285642" cy="30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365104"/>
            <a:ext cx="11340000" cy="597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061988"/>
            <a:ext cx="352291" cy="31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87"/>
          <a:stretch>
            <a:fillRect/>
          </a:stretch>
        </p:blipFill>
        <p:spPr>
          <a:xfrm>
            <a:off x="360000" y="900000"/>
            <a:ext cx="11340000" cy="4041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504" y="2276872"/>
            <a:ext cx="470299" cy="50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13"/>
          <a:stretch>
            <a:fillRect/>
          </a:stretch>
        </p:blipFill>
        <p:spPr>
          <a:xfrm>
            <a:off x="360000" y="980728"/>
            <a:ext cx="11340000" cy="249651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2989074"/>
            <a:ext cx="304685" cy="31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0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3005709"/>
            <a:ext cx="285642" cy="30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3119988" y="3147124"/>
            <a:ext cx="5952024" cy="3208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31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864"/>
            <a:ext cx="11340000" cy="128863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2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6826" y="3035574"/>
            <a:ext cx="847405" cy="37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9118" y="3722008"/>
            <a:ext cx="885491" cy="39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639" y="4941169"/>
            <a:ext cx="5809969" cy="54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6826" y="5819447"/>
            <a:ext cx="1409168" cy="35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8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3047" y="2406577"/>
            <a:ext cx="3998992" cy="35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38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34"/>
          <a:stretch>
            <a:fillRect/>
          </a:stretch>
        </p:blipFill>
        <p:spPr>
          <a:xfrm>
            <a:off x="360000" y="2852937"/>
            <a:ext cx="11340000" cy="3937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496" y="3501008"/>
            <a:ext cx="556104" cy="58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458"/>
          <a:stretch>
            <a:fillRect/>
          </a:stretch>
        </p:blipFill>
        <p:spPr>
          <a:xfrm>
            <a:off x="360000" y="900001"/>
            <a:ext cx="11340000" cy="1952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1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06599" y="1014416"/>
            <a:ext cx="1323476" cy="39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8916" y="1748590"/>
            <a:ext cx="552241" cy="28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2368347"/>
            <a:ext cx="4998741" cy="40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25239" y="3750881"/>
            <a:ext cx="1275869" cy="40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29168" y="5133415"/>
            <a:ext cx="837884" cy="39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28034" y="5629220"/>
            <a:ext cx="3684189" cy="562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7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397326"/>
            <a:ext cx="656977" cy="30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9596" y="3045849"/>
            <a:ext cx="856926" cy="4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627613"/>
            <a:ext cx="11340000" cy="6743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45"/>
          <a:stretch>
            <a:fillRect/>
          </a:stretch>
        </p:blipFill>
        <p:spPr>
          <a:xfrm>
            <a:off x="359999" y="900000"/>
            <a:ext cx="11340000" cy="54093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264113"/>
            <a:ext cx="11340000" cy="3535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9477" y="3131227"/>
            <a:ext cx="866448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1316" y="3817297"/>
            <a:ext cx="2918316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38896" y="4389018"/>
            <a:ext cx="3833063" cy="51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8494" y="5237076"/>
            <a:ext cx="895012" cy="30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38"/>
          <a:stretch>
            <a:fillRect/>
          </a:stretch>
        </p:blipFill>
        <p:spPr>
          <a:xfrm>
            <a:off x="359999" y="871288"/>
            <a:ext cx="11340000" cy="139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886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1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4886" y="1014288"/>
            <a:ext cx="2151838" cy="38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901" y="2442897"/>
            <a:ext cx="485591" cy="34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377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00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5163" y="1776389"/>
            <a:ext cx="1066397" cy="35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00318"/>
            <a:ext cx="11340000" cy="31356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48664" y="2490936"/>
            <a:ext cx="3342015" cy="39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177165"/>
            <a:ext cx="4037078" cy="38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6473" y="3749199"/>
            <a:ext cx="4075163" cy="70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835550"/>
            <a:ext cx="1152090" cy="35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59"/>
          <a:stretch>
            <a:fillRect/>
          </a:stretch>
        </p:blipFill>
        <p:spPr>
          <a:xfrm>
            <a:off x="359999" y="2361316"/>
            <a:ext cx="11340000" cy="213536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54"/>
          <a:stretch>
            <a:fillRect/>
          </a:stretch>
        </p:blipFill>
        <p:spPr>
          <a:xfrm>
            <a:off x="359999" y="1206487"/>
            <a:ext cx="11340000" cy="444502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308776" y="2475674"/>
            <a:ext cx="5323727" cy="521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1228" y="2704010"/>
            <a:ext cx="3892603" cy="62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9588" y="3200903"/>
            <a:ext cx="998379" cy="47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248" y="3525480"/>
            <a:ext cx="4064584" cy="55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85370" y="3951437"/>
            <a:ext cx="3574925" cy="47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7888" y="4293096"/>
            <a:ext cx="3315863" cy="47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128629"/>
            <a:ext cx="314205" cy="30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47858" y="3805493"/>
            <a:ext cx="285642" cy="30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0749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2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0553" y="1767465"/>
            <a:ext cx="742669" cy="34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861048"/>
            <a:ext cx="10742638" cy="432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537863"/>
            <a:ext cx="10742638" cy="432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3122" y="5256388"/>
            <a:ext cx="9943437" cy="432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74054" y="5933203"/>
            <a:ext cx="9790497" cy="53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3" grpId="0" animBg="1"/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6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033436"/>
            <a:ext cx="10670630" cy="924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110457"/>
            <a:ext cx="10670630" cy="35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2806230"/>
            <a:ext cx="10670630" cy="1414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564209"/>
            <a:ext cx="10670630" cy="31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5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7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1747854"/>
            <a:ext cx="295163" cy="31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7392144" y="2062226"/>
            <a:ext cx="4690715" cy="3051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5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835583"/>
            <a:ext cx="304685" cy="30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r="6874"/>
          <a:stretch>
            <a:fillRect/>
          </a:stretch>
        </p:blipFill>
        <p:spPr>
          <a:xfrm>
            <a:off x="7446140" y="2077422"/>
            <a:ext cx="3096344" cy="233499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4375320"/>
            <a:ext cx="11340000" cy="1520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8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401158"/>
            <a:ext cx="295162" cy="31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"/>
          <a:stretch>
            <a:fillRect/>
          </a:stretch>
        </p:blipFill>
        <p:spPr>
          <a:xfrm>
            <a:off x="911424" y="3030442"/>
            <a:ext cx="10369152" cy="27190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313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574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0485" y="1754202"/>
            <a:ext cx="297094" cy="29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620688"/>
            <a:ext cx="11482917" cy="623731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