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39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6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1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42466"/>
            <a:ext cx="12192000" cy="5730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3025702"/>
            <a:ext cx="371334" cy="40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2985958"/>
            <a:ext cx="371334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903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>
            <a:fillRect/>
          </a:stretch>
        </p:blipFill>
        <p:spPr>
          <a:xfrm>
            <a:off x="3702610" y="4293096"/>
            <a:ext cx="4786780" cy="25649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2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94" y="3055034"/>
            <a:ext cx="3037329" cy="48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1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702" y="2923032"/>
            <a:ext cx="1114005" cy="5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3123735"/>
            <a:ext cx="2904030" cy="4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4059040"/>
            <a:ext cx="685541" cy="36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17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31784"/>
            <a:ext cx="11340000" cy="28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8732" y="1941333"/>
            <a:ext cx="1104483" cy="5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3140" y="1941333"/>
            <a:ext cx="1123526" cy="5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9689" y="3836803"/>
            <a:ext cx="4170377" cy="47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94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4" r="14493"/>
          <a:stretch>
            <a:fillRect/>
          </a:stretch>
        </p:blipFill>
        <p:spPr>
          <a:xfrm>
            <a:off x="2969964" y="3589437"/>
            <a:ext cx="6252072" cy="319093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3033432"/>
            <a:ext cx="1837632" cy="4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3966809"/>
            <a:ext cx="1504382" cy="4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1916832"/>
            <a:ext cx="3040284" cy="56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153" y="3902223"/>
            <a:ext cx="1009268" cy="4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4807655"/>
            <a:ext cx="2323224" cy="4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488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7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0" y="2033995"/>
            <a:ext cx="2622499" cy="4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28" y="4835630"/>
            <a:ext cx="2665994" cy="4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5759979"/>
            <a:ext cx="676020" cy="3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0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1128634"/>
            <a:ext cx="1066397" cy="4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999"/>
            <a:ext cx="11064592" cy="649808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6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071636"/>
            <a:ext cx="342770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3571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932861"/>
            <a:ext cx="371335" cy="39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889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75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1802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841225"/>
            <a:ext cx="371335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10"/>
          <a:stretch>
            <a:fillRect/>
          </a:stretch>
        </p:blipFill>
        <p:spPr>
          <a:xfrm>
            <a:off x="3179676" y="1902867"/>
            <a:ext cx="5832648" cy="4867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567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31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75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1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2026027"/>
            <a:ext cx="609370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0050" y="2894405"/>
            <a:ext cx="590327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0050" y="3762782"/>
            <a:ext cx="590327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1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3743697"/>
            <a:ext cx="561763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9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2825885"/>
            <a:ext cx="561763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7934" y="2825885"/>
            <a:ext cx="609370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604" y="3703022"/>
            <a:ext cx="599848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798" y="3703022"/>
            <a:ext cx="590327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8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052102"/>
            <a:ext cx="495113" cy="45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2918560"/>
            <a:ext cx="552241" cy="50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434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4305039"/>
            <a:ext cx="371335" cy="4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4" r="50688"/>
          <a:stretch>
            <a:fillRect/>
          </a:stretch>
        </p:blipFill>
        <p:spPr>
          <a:xfrm>
            <a:off x="4964081" y="4910035"/>
            <a:ext cx="2263839" cy="1814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64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