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40" r:id="rId4"/>
    <p:sldId id="339" r:id="rId5"/>
    <p:sldId id="338" r:id="rId6"/>
    <p:sldId id="337" r:id="rId7"/>
    <p:sldId id="336" r:id="rId8"/>
    <p:sldId id="335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29" autoAdjust="0"/>
    <p:restoredTop sz="94660"/>
  </p:normalViewPr>
  <p:slideViewPr>
    <p:cSldViewPr showGuides="1">
      <p:cViewPr varScale="1">
        <p:scale>
          <a:sx n="72" d="100"/>
          <a:sy n="72" d="100"/>
        </p:scale>
        <p:origin x="35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86629"/>
            <a:ext cx="12192000" cy="4847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2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3471220"/>
            <a:ext cx="7276770" cy="60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6238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75170" y="2634589"/>
            <a:ext cx="4454958" cy="794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96380" y="5294218"/>
            <a:ext cx="1599447" cy="46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222" y="6080838"/>
            <a:ext cx="7128994" cy="48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5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24584" y="4425183"/>
            <a:ext cx="1719888" cy="44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50461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08423" y="4553458"/>
            <a:ext cx="466549" cy="40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7239" y="4515302"/>
            <a:ext cx="1114005" cy="51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9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29470" y="3683013"/>
            <a:ext cx="1350905" cy="4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294" y="900000"/>
            <a:ext cx="11340000" cy="4286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31192" y="3549529"/>
            <a:ext cx="5084493" cy="59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804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5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3649701"/>
            <a:ext cx="1666246" cy="46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98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81813" y="2492896"/>
            <a:ext cx="2570780" cy="98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3823033"/>
            <a:ext cx="3371069" cy="54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676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4718" y="4439729"/>
            <a:ext cx="785235" cy="38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52134" y="6086554"/>
            <a:ext cx="1021752" cy="44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98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44130" y="2636913"/>
            <a:ext cx="4276406" cy="88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0276" y="3789040"/>
            <a:ext cx="2929499" cy="58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98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80" y="3386323"/>
            <a:ext cx="11340000" cy="3465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0569" y="6126477"/>
            <a:ext cx="1104483" cy="51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892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968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626870"/>
            <a:ext cx="11340000" cy="3438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3234" y="5417304"/>
            <a:ext cx="933098" cy="44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