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415" autoAdjust="0"/>
    <p:restoredTop sz="94660"/>
  </p:normalViewPr>
  <p:slideViewPr>
    <p:cSldViewPr showGuides="1">
      <p:cViewPr varScale="1">
        <p:scale>
          <a:sx n="72" d="100"/>
          <a:sy n="72" d="100"/>
        </p:scale>
        <p:origin x="288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990350"/>
            <a:ext cx="12192000" cy="87729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4547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32251" y="1978132"/>
            <a:ext cx="6883980" cy="514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13914" y="2821898"/>
            <a:ext cx="9702317" cy="607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13914" y="3797936"/>
            <a:ext cx="9702317" cy="514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13914" y="4681636"/>
            <a:ext cx="4549950" cy="547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8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2841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188537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68"/>
          <a:stretch>
            <a:fillRect/>
          </a:stretch>
        </p:blipFill>
        <p:spPr>
          <a:xfrm>
            <a:off x="2831956" y="2785378"/>
            <a:ext cx="6528088" cy="371338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2671" y="900000"/>
            <a:ext cx="1030932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19344" y="984728"/>
            <a:ext cx="8295671" cy="572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48046" y="1848825"/>
            <a:ext cx="8866969" cy="572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848046" y="2640913"/>
            <a:ext cx="8866969" cy="572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848046" y="3494386"/>
            <a:ext cx="8866968" cy="582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848045" y="4293096"/>
            <a:ext cx="8866967" cy="582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848046" y="5150570"/>
            <a:ext cx="8866966" cy="582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848046" y="6027950"/>
            <a:ext cx="6202673" cy="569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4" grpId="0" animBg="1"/>
      <p:bldP spid="17" grpId="0" animBg="1"/>
      <p:bldP spid="21" grpId="0" animBg="1"/>
      <p:bldP spid="25" grpId="0" animBg="1"/>
      <p:bldP spid="2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25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92997" y="3708250"/>
            <a:ext cx="9227539" cy="656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50277" y="4730687"/>
            <a:ext cx="9227538" cy="533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6284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11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52846" y="2252069"/>
            <a:ext cx="361813" cy="399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393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720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9200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578" y="900000"/>
            <a:ext cx="11340000" cy="268943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3150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39620" y="2060848"/>
            <a:ext cx="3544811" cy="582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1512" y="3110025"/>
            <a:ext cx="2245368" cy="495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07768" y="4941168"/>
            <a:ext cx="691276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55440" y="5877272"/>
            <a:ext cx="496855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848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943872" y="2923172"/>
            <a:ext cx="5904656" cy="649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78840" y="3859276"/>
            <a:ext cx="9021615" cy="649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2025-12-23T06:51:51Z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0803F182AC044BA3913AF2E555CD301E</vt:lpwstr>
  </property>
</Properties>
</file>