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2" autoAdjust="0"/>
    <p:restoredTop sz="94660"/>
  </p:normalViewPr>
  <p:slideViewPr>
    <p:cSldViewPr showGuides="1">
      <p:cViewPr varScale="1">
        <p:scale>
          <a:sx n="72" d="100"/>
          <a:sy n="72" d="100"/>
        </p:scale>
        <p:origin x="34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8412" y="2566987"/>
            <a:ext cx="7115175" cy="1724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4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25743" y="2911980"/>
            <a:ext cx="1770982" cy="50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8765" y="3798777"/>
            <a:ext cx="2228010" cy="50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25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5566" y="4301781"/>
            <a:ext cx="437984" cy="3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92602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321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6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9696" y="927141"/>
            <a:ext cx="5652847" cy="62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1920800"/>
            <a:ext cx="10526614" cy="51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2577593"/>
            <a:ext cx="10526614" cy="74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3571253"/>
            <a:ext cx="10670629" cy="62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4" y="4620671"/>
            <a:ext cx="828362" cy="44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25" grpId="0" animBg="1"/>
      <p:bldP spid="28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4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87354" y="956090"/>
            <a:ext cx="5733181" cy="60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3" y="1772816"/>
            <a:ext cx="10598621" cy="6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2659569"/>
            <a:ext cx="10526614" cy="6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3555189"/>
            <a:ext cx="10454606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4" y="4422871"/>
            <a:ext cx="10454606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1914" y="5438646"/>
            <a:ext cx="4998740" cy="51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7" grpId="0" animBg="1"/>
      <p:bldP spid="20" grpId="0" animBg="1"/>
      <p:bldP spid="29" grpId="0" animBg="1"/>
      <p:bldP spid="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3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3702" y="2918901"/>
            <a:ext cx="2551737" cy="4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3047" y="3795027"/>
            <a:ext cx="1409168" cy="4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7707" y="4680677"/>
            <a:ext cx="1551989" cy="4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67707" y="5566327"/>
            <a:ext cx="952141" cy="38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8120"/>
            <a:ext cx="11340000" cy="14417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4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34911" y="1071629"/>
            <a:ext cx="2237531" cy="49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9218" y="989958"/>
            <a:ext cx="2367381" cy="63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06" y="1958381"/>
            <a:ext cx="1085440" cy="50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62418" y="1863588"/>
            <a:ext cx="1834181" cy="62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241" y="2816529"/>
            <a:ext cx="1367335" cy="50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01813" y="2835599"/>
            <a:ext cx="1666246" cy="49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24382" y="3591781"/>
            <a:ext cx="2000210" cy="62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3198" y="4599568"/>
            <a:ext cx="3075415" cy="49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81964" y="4455877"/>
            <a:ext cx="1742418" cy="62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9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2023941"/>
            <a:ext cx="1094962" cy="47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58539" y="2900234"/>
            <a:ext cx="5194045" cy="5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1762" y="3635877"/>
            <a:ext cx="8702629" cy="65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49710"/>
            <a:ext cx="11340000" cy="135858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1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100467"/>
            <a:ext cx="437984" cy="3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17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8667" y="2819777"/>
            <a:ext cx="325895" cy="3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73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44433" y="3962351"/>
            <a:ext cx="4467991" cy="49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07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10628" y="2823713"/>
            <a:ext cx="3537899" cy="50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362" y="3573017"/>
            <a:ext cx="9588158" cy="63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88362" y="4595053"/>
            <a:ext cx="1618639" cy="46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