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07" autoAdjust="0"/>
    <p:restoredTop sz="94660"/>
  </p:normalViewPr>
  <p:slideViewPr>
    <p:cSldViewPr showGuides="1">
      <p:cViewPr varScale="1">
        <p:scale>
          <a:sx n="72" d="100"/>
          <a:sy n="72" d="100"/>
        </p:scale>
        <p:origin x="355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2976562"/>
            <a:ext cx="81915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3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143799"/>
            <a:ext cx="380856" cy="39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505170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0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385647"/>
            <a:ext cx="371335" cy="3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13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196142"/>
            <a:ext cx="361813" cy="4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261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2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2147890"/>
            <a:ext cx="1104483" cy="4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0528" y="4148324"/>
            <a:ext cx="1104483" cy="47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9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5768" y="1195754"/>
            <a:ext cx="1133047" cy="46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2187963"/>
            <a:ext cx="466549" cy="47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8765" y="3180172"/>
            <a:ext cx="1142569" cy="49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66531"/>
            <a:ext cx="11340000" cy="152493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5184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8172" y="1433728"/>
            <a:ext cx="952141" cy="4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9608" y="2348691"/>
            <a:ext cx="980705" cy="4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6598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456" y="2492896"/>
            <a:ext cx="576064" cy="388536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63352" y="900000"/>
            <a:ext cx="11340000" cy="3609120"/>
            <a:chOff x="852000" y="900000"/>
            <a:chExt cx="11340000" cy="3609120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2000" y="900000"/>
              <a:ext cx="11340000" cy="324396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631504" y="2852936"/>
              <a:ext cx="576064" cy="165618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360" y="900000"/>
            <a:ext cx="576064" cy="388536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5683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4166" y="1243320"/>
            <a:ext cx="952141" cy="41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5602" y="3541661"/>
            <a:ext cx="971183" cy="41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0942" y="4905406"/>
            <a:ext cx="980705" cy="41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093" y="900000"/>
            <a:ext cx="563440" cy="41050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862902"/>
            <a:ext cx="563440" cy="37402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900000"/>
            <a:ext cx="11340000" cy="2800342"/>
            <a:chOff x="360000" y="900000"/>
            <a:chExt cx="11340000" cy="2800342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900000"/>
              <a:ext cx="11340000" cy="2800342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1271464" y="900000"/>
              <a:ext cx="504056" cy="296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28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5566" y="5960578"/>
            <a:ext cx="428463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02583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