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24" r:id="rId3"/>
    <p:sldId id="369" r:id="rId4"/>
    <p:sldId id="368" r:id="rId5"/>
    <p:sldId id="367" r:id="rId6"/>
    <p:sldId id="366" r:id="rId7"/>
    <p:sldId id="365" r:id="rId8"/>
    <p:sldId id="364" r:id="rId9"/>
    <p:sldId id="363" r:id="rId10"/>
    <p:sldId id="362" r:id="rId11"/>
    <p:sldId id="361" r:id="rId12"/>
    <p:sldId id="360" r:id="rId13"/>
    <p:sldId id="359" r:id="rId14"/>
    <p:sldId id="358" r:id="rId15"/>
    <p:sldId id="357" r:id="rId16"/>
    <p:sldId id="355" r:id="rId17"/>
    <p:sldId id="354" r:id="rId18"/>
    <p:sldId id="353" r:id="rId19"/>
    <p:sldId id="352" r:id="rId20"/>
    <p:sldId id="351" r:id="rId21"/>
    <p:sldId id="350" r:id="rId22"/>
    <p:sldId id="349" r:id="rId23"/>
    <p:sldId id="347" r:id="rId24"/>
    <p:sldId id="346" r:id="rId25"/>
    <p:sldId id="345" r:id="rId26"/>
    <p:sldId id="344" r:id="rId27"/>
    <p:sldId id="343" r:id="rId28"/>
    <p:sldId id="342" r:id="rId29"/>
    <p:sldId id="341" r:id="rId30"/>
    <p:sldId id="340" r:id="rId31"/>
    <p:sldId id="339" r:id="rId32"/>
    <p:sldId id="338" r:id="rId33"/>
    <p:sldId id="337" r:id="rId34"/>
    <p:sldId id="336" r:id="rId35"/>
    <p:sldId id="335" r:id="rId36"/>
    <p:sldId id="334" r:id="rId37"/>
    <p:sldId id="333" r:id="rId38"/>
    <p:sldId id="332" r:id="rId39"/>
    <p:sldId id="331" r:id="rId40"/>
    <p:sldId id="330" r:id="rId41"/>
    <p:sldId id="329" r:id="rId42"/>
    <p:sldId id="328" r:id="rId43"/>
    <p:sldId id="326" r:id="rId44"/>
    <p:sldId id="325" r:id="rId45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4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69947"/>
            <a:ext cx="12192000" cy="718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5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195736"/>
            <a:ext cx="342770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r="6692"/>
          <a:stretch>
            <a:fillRect/>
          </a:stretch>
        </p:blipFill>
        <p:spPr>
          <a:xfrm>
            <a:off x="767408" y="809712"/>
            <a:ext cx="9217023" cy="604828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9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131159"/>
            <a:ext cx="371335" cy="3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05170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2046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715712"/>
            <a:ext cx="11340000" cy="41422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214896"/>
            <a:ext cx="342770" cy="39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73562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1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195607"/>
            <a:ext cx="371335" cy="40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0000"/>
            <a:ext cx="11376386" cy="59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9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223703"/>
            <a:ext cx="342770" cy="39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8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39913"/>
            <a:ext cx="380856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90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6884" y="4147698"/>
            <a:ext cx="368732" cy="37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038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"/>
          <a:stretch>
            <a:fillRect/>
          </a:stretch>
        </p:blipFill>
        <p:spPr>
          <a:xfrm>
            <a:off x="1127448" y="2009797"/>
            <a:ext cx="10369152" cy="3044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4652" y="2248381"/>
            <a:ext cx="361812" cy="40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2624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1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321100"/>
            <a:ext cx="371335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97" y="692696"/>
            <a:ext cx="11379103" cy="616530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68932"/>
            <a:ext cx="11340000" cy="1120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472" y="3140968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6"/>
          <a:stretch>
            <a:fillRect/>
          </a:stretch>
        </p:blipFill>
        <p:spPr>
          <a:xfrm>
            <a:off x="852000" y="1052736"/>
            <a:ext cx="11340000" cy="564203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834" y="900000"/>
            <a:ext cx="1111116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5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414745"/>
            <a:ext cx="380856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2679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26242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72453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0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930871"/>
            <a:ext cx="342770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01843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0702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1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005656"/>
            <a:ext cx="437984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12565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2778161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6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979612"/>
            <a:ext cx="437984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9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3054880"/>
            <a:ext cx="5027304" cy="51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2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1109639"/>
            <a:ext cx="1152091" cy="5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2053017"/>
            <a:ext cx="1685289" cy="5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9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072839"/>
            <a:ext cx="371335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61" y="900000"/>
            <a:ext cx="11340000" cy="383175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2"/>
          <a:stretch>
            <a:fillRect/>
          </a:stretch>
        </p:blipFill>
        <p:spPr>
          <a:xfrm>
            <a:off x="360000" y="836712"/>
            <a:ext cx="11340000" cy="45196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0" r="64023" b="5273"/>
          <a:stretch>
            <a:fillRect/>
          </a:stretch>
        </p:blipFill>
        <p:spPr>
          <a:xfrm>
            <a:off x="4502986" y="4581128"/>
            <a:ext cx="3186028" cy="2080614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9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211" y="1281349"/>
            <a:ext cx="304685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866" y="4797152"/>
            <a:ext cx="3883638" cy="59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1712" y="5661248"/>
            <a:ext cx="4751184" cy="68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25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0124" y="1916832"/>
            <a:ext cx="8810372" cy="58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884" y="2950143"/>
            <a:ext cx="3025908" cy="56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36" y="900000"/>
            <a:ext cx="111524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2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133052"/>
            <a:ext cx="380856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 r="6309"/>
          <a:stretch>
            <a:fillRect/>
          </a:stretch>
        </p:blipFill>
        <p:spPr>
          <a:xfrm>
            <a:off x="1391796" y="1052736"/>
            <a:ext cx="9408408" cy="571526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2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081208"/>
            <a:ext cx="342769" cy="4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01288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