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2" autoAdjust="0"/>
    <p:restoredTop sz="94660"/>
  </p:normalViewPr>
  <p:slideViewPr>
    <p:cSldViewPr showGuides="1">
      <p:cViewPr varScale="1">
        <p:scale>
          <a:sx n="72" d="100"/>
          <a:sy n="72" d="100"/>
        </p:scale>
        <p:origin x="34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3325" y="3076575"/>
            <a:ext cx="47053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727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3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8362" y="1176609"/>
            <a:ext cx="1152090" cy="44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2" y="980729"/>
            <a:ext cx="2981494" cy="64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054131"/>
            <a:ext cx="1114005" cy="46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2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7706" y="1166780"/>
            <a:ext cx="7276845" cy="48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1919482"/>
            <a:ext cx="10454606" cy="6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967552"/>
            <a:ext cx="2275617" cy="4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68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2567124"/>
            <a:ext cx="361813" cy="4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063035"/>
            <a:ext cx="371335" cy="40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4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2267" y="4721878"/>
            <a:ext cx="1075919" cy="4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6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456352"/>
            <a:ext cx="11340000" cy="2661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4954" y="5459790"/>
            <a:ext cx="533198" cy="41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623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6063" y="4435266"/>
            <a:ext cx="542185" cy="49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6051" y="6126046"/>
            <a:ext cx="542185" cy="48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9269" y="1109727"/>
            <a:ext cx="571284" cy="51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7002" y="2882880"/>
            <a:ext cx="571284" cy="51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86901" y="4656033"/>
            <a:ext cx="571283" cy="52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67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69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20000" y="2503319"/>
            <a:ext cx="1104483" cy="46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38287" y="2522406"/>
            <a:ext cx="457028" cy="41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3390871"/>
            <a:ext cx="1066397" cy="47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87254" y="3359535"/>
            <a:ext cx="3677098" cy="57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8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0428" y="1118994"/>
            <a:ext cx="1180654" cy="4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722" y="3746931"/>
            <a:ext cx="3408664" cy="49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926" y="4660996"/>
            <a:ext cx="3780000" cy="485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8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0906" y="2903438"/>
            <a:ext cx="1271038" cy="48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3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3450" y="3786735"/>
            <a:ext cx="3856171" cy="48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938" y="5558791"/>
            <a:ext cx="2796349" cy="49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968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361"/>
          <a:stretch>
            <a:fillRect/>
          </a:stretch>
        </p:blipFill>
        <p:spPr>
          <a:xfrm>
            <a:off x="426000" y="2492896"/>
            <a:ext cx="11340000" cy="864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040" y="2573625"/>
            <a:ext cx="5032032" cy="55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67"/>
          <a:stretch>
            <a:fillRect/>
          </a:stretch>
        </p:blipFill>
        <p:spPr>
          <a:xfrm>
            <a:off x="360000" y="908720"/>
            <a:ext cx="11340000" cy="324182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701006" y="2672344"/>
            <a:ext cx="2859489" cy="486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9798" y="3540191"/>
            <a:ext cx="1075919" cy="41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3"/>
          <a:stretch>
            <a:fillRect/>
          </a:stretch>
        </p:blipFill>
        <p:spPr>
          <a:xfrm>
            <a:off x="3215680" y="3692423"/>
            <a:ext cx="7548824" cy="3026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8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8740" y="2750085"/>
            <a:ext cx="1066397" cy="46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5012" y="4562024"/>
            <a:ext cx="304686" cy="27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5447928" y="4960475"/>
            <a:ext cx="2693261" cy="181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2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5733256"/>
            <a:ext cx="7345810" cy="53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14339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877859" y="6273000"/>
            <a:ext cx="350847" cy="36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342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10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014503"/>
            <a:ext cx="485591" cy="4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327" y="2043080"/>
            <a:ext cx="580806" cy="4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2795" y="2043080"/>
            <a:ext cx="447506" cy="4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612" y="3814855"/>
            <a:ext cx="1114005" cy="4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2972" y="5567579"/>
            <a:ext cx="1666246" cy="4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27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3618508"/>
            <a:ext cx="342770" cy="39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062821"/>
            <a:ext cx="342770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6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105837"/>
            <a:ext cx="371335" cy="39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1013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1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992452"/>
            <a:ext cx="428463" cy="39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37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824"/>
            <a:ext cx="11340000" cy="439736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