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87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6000" y="3190875"/>
            <a:ext cx="3600000" cy="4812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9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263439"/>
            <a:ext cx="371335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7"/>
          <a:stretch>
            <a:fillRect/>
          </a:stretch>
        </p:blipFill>
        <p:spPr>
          <a:xfrm>
            <a:off x="360000" y="764704"/>
            <a:ext cx="10776560" cy="61269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39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488" y="2060848"/>
            <a:ext cx="1075919" cy="58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5" r="58943"/>
          <a:stretch>
            <a:fillRect/>
          </a:stretch>
        </p:blipFill>
        <p:spPr>
          <a:xfrm>
            <a:off x="4416132" y="3789040"/>
            <a:ext cx="3359736" cy="2990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828" y="1205097"/>
            <a:ext cx="1114005" cy="48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2225266"/>
            <a:ext cx="352292" cy="3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76523" y="4074919"/>
            <a:ext cx="428463" cy="3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5047417"/>
            <a:ext cx="923576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3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2128945"/>
            <a:ext cx="380856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6045" y="3967600"/>
            <a:ext cx="1085440" cy="4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9697" y="4967904"/>
            <a:ext cx="837884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37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1"/>
          <a:stretch>
            <a:fillRect/>
          </a:stretch>
        </p:blipFill>
        <p:spPr>
          <a:xfrm>
            <a:off x="1127448" y="1916832"/>
            <a:ext cx="9649072" cy="280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4903" y="2126381"/>
            <a:ext cx="1685289" cy="5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5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329015"/>
            <a:ext cx="361813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2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54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2090" y="2132856"/>
            <a:ext cx="1075919" cy="58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2090" y="3201115"/>
            <a:ext cx="2927726" cy="48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60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2671578"/>
            <a:ext cx="371335" cy="39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23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87858" y="2654881"/>
            <a:ext cx="1075919" cy="49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9068" y="2702568"/>
            <a:ext cx="837884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6599" y="3608621"/>
            <a:ext cx="1114005" cy="46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00201" y="3618159"/>
            <a:ext cx="476070" cy="47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4562362"/>
            <a:ext cx="542720" cy="48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" b="1606"/>
          <a:stretch>
            <a:fillRect/>
          </a:stretch>
        </p:blipFill>
        <p:spPr>
          <a:xfrm>
            <a:off x="359999" y="980728"/>
            <a:ext cx="11340000" cy="554461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9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199019"/>
            <a:ext cx="380856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713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02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3"/>
          <a:stretch>
            <a:fillRect/>
          </a:stretch>
        </p:blipFill>
        <p:spPr>
          <a:xfrm>
            <a:off x="4439816" y="3645024"/>
            <a:ext cx="3312368" cy="313290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7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1233521"/>
            <a:ext cx="380856" cy="3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1486" y="5054724"/>
            <a:ext cx="599848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042996"/>
            <a:ext cx="2151838" cy="5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3"/>
          <a:stretch>
            <a:fillRect/>
          </a:stretch>
        </p:blipFill>
        <p:spPr>
          <a:xfrm>
            <a:off x="360000" y="836712"/>
            <a:ext cx="11340000" cy="32497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9" r="11319"/>
          <a:stretch>
            <a:fillRect/>
          </a:stretch>
        </p:blipFill>
        <p:spPr>
          <a:xfrm>
            <a:off x="1067760" y="4044037"/>
            <a:ext cx="10056480" cy="281396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1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1863" y="1167262"/>
            <a:ext cx="1152090" cy="41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5012" y="3114456"/>
            <a:ext cx="952141" cy="38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6961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6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5214" y="1224333"/>
            <a:ext cx="1123526" cy="38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337" y="3160796"/>
            <a:ext cx="885491" cy="41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7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6423" y="1176634"/>
            <a:ext cx="1675768" cy="48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7569" y="1150284"/>
            <a:ext cx="1104483" cy="51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6423" y="4038370"/>
            <a:ext cx="1367409" cy="44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1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472" y="1147601"/>
            <a:ext cx="489079" cy="55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2109438"/>
            <a:ext cx="1623834" cy="46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43375" y="2157053"/>
            <a:ext cx="1190176" cy="38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841" y="3052228"/>
            <a:ext cx="2713602" cy="5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16574" y="4966378"/>
            <a:ext cx="1391194" cy="49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45239" y="5928214"/>
            <a:ext cx="5493853" cy="5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07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3098" y="1128601"/>
            <a:ext cx="1275350" cy="50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5541" y="2090633"/>
            <a:ext cx="1270459" cy="4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4189"/>
            <a:ext cx="11340000" cy="258962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3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128945"/>
            <a:ext cx="371335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48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5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159786"/>
            <a:ext cx="342770" cy="39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95"/>
          <a:stretch>
            <a:fillRect/>
          </a:stretch>
        </p:blipFill>
        <p:spPr>
          <a:xfrm>
            <a:off x="948688" y="3717032"/>
            <a:ext cx="8675704" cy="992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