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5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64263"/>
            <a:ext cx="12192000" cy="5294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695663"/>
            <a:ext cx="371335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6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789353"/>
            <a:ext cx="1742418" cy="5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7909" y="4642560"/>
            <a:ext cx="8436683" cy="5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677" y="5591622"/>
            <a:ext cx="971183" cy="4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025741"/>
            <a:ext cx="685541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2025741"/>
            <a:ext cx="685541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645024"/>
            <a:ext cx="83783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124" y="4509120"/>
            <a:ext cx="85223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08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3179676" y="3382428"/>
            <a:ext cx="5832648" cy="3411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4869161"/>
            <a:ext cx="6160450" cy="65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5861763"/>
            <a:ext cx="1599596" cy="48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2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1796043"/>
            <a:ext cx="2418438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3378418"/>
            <a:ext cx="1590075" cy="4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838" y="3387951"/>
            <a:ext cx="676020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239" y="5723384"/>
            <a:ext cx="2494609" cy="4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97087"/>
            <a:ext cx="34276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3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218384" cy="623731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86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949861"/>
            <a:ext cx="342770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2723944" y="4827783"/>
            <a:ext cx="6744112" cy="1985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6" y="620687"/>
            <a:ext cx="10128488" cy="62950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947791"/>
            <a:ext cx="371335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787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858745"/>
            <a:ext cx="371335" cy="3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50" y="620688"/>
            <a:ext cx="11419250" cy="623731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999"/>
            <a:ext cx="11064592" cy="6368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6282" y="4324190"/>
            <a:ext cx="3354174" cy="61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216" y="6148840"/>
            <a:ext cx="1656184" cy="52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3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2053235"/>
            <a:ext cx="1780503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3606767"/>
            <a:ext cx="8337268" cy="6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5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1607820" y="2310754"/>
            <a:ext cx="8976360" cy="44513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3052224"/>
            <a:ext cx="4951133" cy="4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282" y="3080794"/>
            <a:ext cx="676020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4166429"/>
            <a:ext cx="2285138" cy="4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282" y="4194998"/>
            <a:ext cx="676020" cy="3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1863" y="5280634"/>
            <a:ext cx="2285138" cy="4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4861" y="5309203"/>
            <a:ext cx="1504382" cy="4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3861560"/>
            <a:ext cx="590326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4737649"/>
            <a:ext cx="2799295" cy="4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5651828"/>
            <a:ext cx="2361309" cy="4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893898"/>
            <a:ext cx="1418690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56" y="2884358"/>
            <a:ext cx="2247052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7134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34111"/>
            <a:ext cx="11340000" cy="430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760" y="2715394"/>
            <a:ext cx="428463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