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3162300"/>
            <a:ext cx="71628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214433"/>
            <a:ext cx="361813" cy="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3"/>
          <a:stretch>
            <a:fillRect/>
          </a:stretch>
        </p:blipFill>
        <p:spPr>
          <a:xfrm>
            <a:off x="335360" y="764704"/>
            <a:ext cx="11340000" cy="40094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4" r="32908" b="4803"/>
          <a:stretch>
            <a:fillRect/>
          </a:stretch>
        </p:blipFill>
        <p:spPr>
          <a:xfrm>
            <a:off x="3179000" y="4725144"/>
            <a:ext cx="5834001" cy="19325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1224115"/>
            <a:ext cx="533198" cy="4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6800" y="3164886"/>
            <a:ext cx="7169719" cy="6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360411"/>
            <a:ext cx="1047355" cy="4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2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120300"/>
            <a:ext cx="1191823" cy="4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27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2073" y="2293760"/>
            <a:ext cx="337333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7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44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82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3864189"/>
            <a:ext cx="361813" cy="4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6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320705"/>
            <a:ext cx="437984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2351584" y="3901864"/>
            <a:ext cx="7488832" cy="2956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47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87002" y="2719099"/>
            <a:ext cx="1104483" cy="5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3738175"/>
            <a:ext cx="1075919" cy="5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1435" y="3738175"/>
            <a:ext cx="1123526" cy="5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3073" y="3624602"/>
            <a:ext cx="1697223" cy="61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0100" y="4766776"/>
            <a:ext cx="1094962" cy="4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6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2996" y="2060848"/>
            <a:ext cx="5843163" cy="95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996" y="4555513"/>
            <a:ext cx="6275211" cy="60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1176566"/>
            <a:ext cx="2228010" cy="4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2197003"/>
            <a:ext cx="1028312" cy="4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355" y="4077073"/>
            <a:ext cx="8289045" cy="68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5441"/>
            <a:ext cx="11340000" cy="154711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1"/>
          <a:stretch>
            <a:fillRect/>
          </a:stretch>
        </p:blipFill>
        <p:spPr>
          <a:xfrm>
            <a:off x="360000" y="692696"/>
            <a:ext cx="11340000" cy="27839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1" r="30368" b="4742"/>
          <a:stretch>
            <a:fillRect/>
          </a:stretch>
        </p:blipFill>
        <p:spPr>
          <a:xfrm>
            <a:off x="886601" y="4012686"/>
            <a:ext cx="4497859" cy="27071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0758" b="1681"/>
          <a:stretch>
            <a:fillRect/>
          </a:stretch>
        </p:blipFill>
        <p:spPr>
          <a:xfrm>
            <a:off x="6063246" y="3479463"/>
            <a:ext cx="5236168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85393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8206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9064" b="1681"/>
          <a:stretch>
            <a:fillRect/>
          </a:stretch>
        </p:blipFill>
        <p:spPr>
          <a:xfrm>
            <a:off x="360000" y="745964"/>
            <a:ext cx="9768448" cy="6063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1552000"/>
            <a:ext cx="864096" cy="6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368" y="3429000"/>
            <a:ext cx="648072" cy="56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848" y="4226007"/>
            <a:ext cx="2344856" cy="6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6638" y="5085184"/>
            <a:ext cx="65018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8620" y="6166153"/>
            <a:ext cx="3455212" cy="57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1100317"/>
            <a:ext cx="580806" cy="51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8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11435" y="2060848"/>
            <a:ext cx="637705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3094687"/>
            <a:ext cx="2742166" cy="51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3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1148001"/>
            <a:ext cx="1736429" cy="5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1128924"/>
            <a:ext cx="1736428" cy="5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4710" y="3198777"/>
            <a:ext cx="3294408" cy="5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2" y="2195123"/>
            <a:ext cx="1283565" cy="5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3223604"/>
            <a:ext cx="1085440" cy="4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2148543"/>
            <a:ext cx="533198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972" y="2167605"/>
            <a:ext cx="3313451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2996952"/>
            <a:ext cx="7638584" cy="6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2" y="2041217"/>
            <a:ext cx="2615293" cy="66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6" y="3121337"/>
            <a:ext cx="7055425" cy="66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4882412"/>
            <a:ext cx="371335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40812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8"/>
          <a:stretch>
            <a:fillRect/>
          </a:stretch>
        </p:blipFill>
        <p:spPr>
          <a:xfrm>
            <a:off x="360000" y="764704"/>
            <a:ext cx="11340000" cy="499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901533"/>
            <a:ext cx="361813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1" r="50471" b="18052"/>
          <a:stretch>
            <a:fillRect/>
          </a:stretch>
        </p:blipFill>
        <p:spPr>
          <a:xfrm>
            <a:off x="911424" y="6021288"/>
            <a:ext cx="561662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