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3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3162300"/>
            <a:ext cx="92583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"/>
          <a:stretch>
            <a:fillRect/>
          </a:stretch>
        </p:blipFill>
        <p:spPr>
          <a:xfrm>
            <a:off x="360000" y="764704"/>
            <a:ext cx="10992584" cy="600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944" y="6099929"/>
            <a:ext cx="777821" cy="5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8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28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6876" y="1853969"/>
            <a:ext cx="5759244" cy="90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6" y="4869160"/>
            <a:ext cx="7615415" cy="62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241" y="5908633"/>
            <a:ext cx="1332997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5927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63904" y="2780928"/>
            <a:ext cx="541627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2748" y="4221088"/>
            <a:ext cx="2305539" cy="60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262" y="5157192"/>
            <a:ext cx="648178" cy="53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941" y="6117048"/>
            <a:ext cx="527815" cy="4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3771595"/>
            <a:ext cx="685541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599" y="1129022"/>
            <a:ext cx="380856" cy="36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053235"/>
            <a:ext cx="1656725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3845038"/>
            <a:ext cx="1037833" cy="5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4750470"/>
            <a:ext cx="1056876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47" y="900000"/>
            <a:ext cx="11340000" cy="443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5244" y="1997121"/>
            <a:ext cx="3719347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161" y="2893898"/>
            <a:ext cx="2317702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60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1219" y="1214669"/>
            <a:ext cx="323727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10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1874" y="1988840"/>
            <a:ext cx="2734478" cy="5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14" y="2780928"/>
            <a:ext cx="4045894" cy="9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3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1247780" y="4293096"/>
            <a:ext cx="9696440" cy="19075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119369"/>
            <a:ext cx="1104483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2911647"/>
            <a:ext cx="1227631" cy="51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1"/>
          <a:stretch>
            <a:fillRect/>
          </a:stretch>
        </p:blipFill>
        <p:spPr>
          <a:xfrm>
            <a:off x="1127448" y="4512346"/>
            <a:ext cx="9361040" cy="17744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64929" y="4741310"/>
            <a:ext cx="1138279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3291" y="4745058"/>
            <a:ext cx="1354453" cy="49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