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4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487" y="3167062"/>
            <a:ext cx="6677025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8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960059"/>
            <a:ext cx="361813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75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4119596"/>
            <a:ext cx="361813" cy="4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1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66561"/>
            <a:ext cx="371335" cy="39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159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3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819335"/>
            <a:ext cx="371335" cy="40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93"/>
          <a:stretch>
            <a:fillRect/>
          </a:stretch>
        </p:blipFill>
        <p:spPr>
          <a:xfrm>
            <a:off x="3948081" y="3423080"/>
            <a:ext cx="4295839" cy="334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3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00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3047" y="2427541"/>
            <a:ext cx="571284" cy="46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7229" y="2408446"/>
            <a:ext cx="571284" cy="51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8564" y="2427541"/>
            <a:ext cx="533197" cy="47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9874" y="2446635"/>
            <a:ext cx="533197" cy="4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1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879" y="1835635"/>
            <a:ext cx="1114005" cy="4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3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8840" y="1844404"/>
            <a:ext cx="2037679" cy="49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4" y="2564905"/>
            <a:ext cx="6827453" cy="5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5490" y="3284859"/>
            <a:ext cx="1827013" cy="61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672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53470" y="3283035"/>
            <a:ext cx="322419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6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055" y="1815403"/>
            <a:ext cx="542721" cy="4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4170660"/>
            <a:ext cx="533198" cy="4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503" y="4180195"/>
            <a:ext cx="495113" cy="4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3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8840" y="1052737"/>
            <a:ext cx="2037679" cy="47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1942121"/>
            <a:ext cx="4846397" cy="43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787789"/>
            <a:ext cx="437984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6"/>
          <a:stretch>
            <a:fillRect/>
          </a:stretch>
        </p:blipFill>
        <p:spPr>
          <a:xfrm>
            <a:off x="911424" y="5804464"/>
            <a:ext cx="8568952" cy="72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