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51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71" autoAdjust="0"/>
    <p:restoredTop sz="94660"/>
  </p:normalViewPr>
  <p:slideViewPr>
    <p:cSldViewPr showGuides="1">
      <p:cViewPr varScale="1">
        <p:scale>
          <a:sx n="72" d="100"/>
          <a:sy n="72" d="100"/>
        </p:scale>
        <p:origin x="29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2047875"/>
            <a:ext cx="10610850" cy="2762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42587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4288728"/>
            <a:ext cx="371335" cy="4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" r="6873" b="3570"/>
          <a:stretch>
            <a:fillRect/>
          </a:stretch>
        </p:blipFill>
        <p:spPr>
          <a:xfrm>
            <a:off x="3812750" y="4867728"/>
            <a:ext cx="4566500" cy="1899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161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007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1360" y="2137711"/>
            <a:ext cx="409433" cy="36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7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015000"/>
            <a:ext cx="371335" cy="40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79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3300439"/>
            <a:ext cx="371335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456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4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634787"/>
            <a:ext cx="380856" cy="40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2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1976424"/>
            <a:ext cx="437984" cy="4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0664968" cy="6237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00" y="4581128"/>
            <a:ext cx="5040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1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2708921"/>
            <a:ext cx="2931926" cy="54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2972" y="3605534"/>
            <a:ext cx="6733508" cy="54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19949" y="4471559"/>
            <a:ext cx="533198" cy="4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15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02569" y="3360083"/>
            <a:ext cx="2751687" cy="50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7732" y="4218252"/>
            <a:ext cx="1104483" cy="4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8891" y="4208716"/>
            <a:ext cx="1647204" cy="50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1687" y="5047815"/>
            <a:ext cx="1114005" cy="50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21057" y="5886913"/>
            <a:ext cx="1647204" cy="51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89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1989" y="1844824"/>
            <a:ext cx="4868507" cy="60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5969" y="2636912"/>
            <a:ext cx="183569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15667" y="2731452"/>
            <a:ext cx="2247052" cy="4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2518" y="4391207"/>
            <a:ext cx="571284" cy="4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1086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" r="9276" b="1681"/>
          <a:stretch>
            <a:fillRect/>
          </a:stretch>
        </p:blipFill>
        <p:spPr>
          <a:xfrm>
            <a:off x="1487488" y="764704"/>
            <a:ext cx="9217024" cy="611032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 b="3294"/>
          <a:stretch>
            <a:fillRect/>
          </a:stretch>
        </p:blipFill>
        <p:spPr>
          <a:xfrm>
            <a:off x="1211776" y="900000"/>
            <a:ext cx="9768448" cy="512128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02"/>
          <a:stretch>
            <a:fillRect/>
          </a:stretch>
        </p:blipFill>
        <p:spPr>
          <a:xfrm>
            <a:off x="360000" y="900000"/>
            <a:ext cx="11340000" cy="2903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72064" y="1945544"/>
            <a:ext cx="2520280" cy="69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98"/>
          <a:stretch>
            <a:fillRect/>
          </a:stretch>
        </p:blipFill>
        <p:spPr>
          <a:xfrm>
            <a:off x="360000" y="819235"/>
            <a:ext cx="11340000" cy="383373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879976" y="1916832"/>
            <a:ext cx="4752528" cy="60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35722" y="2924944"/>
            <a:ext cx="9668790" cy="60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5722" y="3831221"/>
            <a:ext cx="5492326" cy="60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839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1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24534" y="1138431"/>
            <a:ext cx="1666246" cy="486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2101694"/>
            <a:ext cx="2362957" cy="46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16523" y="4009144"/>
            <a:ext cx="2770730" cy="50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2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1435" y="1023926"/>
            <a:ext cx="2669061" cy="4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9948" y="2711234"/>
            <a:ext cx="3268219" cy="51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62569" y="2768431"/>
            <a:ext cx="533198" cy="4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29874" y="4446207"/>
            <a:ext cx="447506" cy="4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9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1014370"/>
            <a:ext cx="1018790" cy="5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201" y="1023901"/>
            <a:ext cx="1675768" cy="4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7229" y="1862617"/>
            <a:ext cx="1056876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241" y="1862617"/>
            <a:ext cx="1704332" cy="4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35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4417308"/>
            <a:ext cx="371335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7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3681012"/>
            <a:ext cx="380856" cy="36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2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6070" y="3645450"/>
            <a:ext cx="1171133" cy="4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3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1110256"/>
            <a:ext cx="571284" cy="42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1960840"/>
            <a:ext cx="485591" cy="43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0654" y="2773196"/>
            <a:ext cx="571284" cy="46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01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3225" y="4562944"/>
            <a:ext cx="418679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