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93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9312" y="3090862"/>
            <a:ext cx="79533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51690"/>
            <a:ext cx="361813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87505"/>
            <a:ext cx="361813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129929"/>
            <a:ext cx="380856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86820"/>
            <a:ext cx="371335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5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1224165"/>
            <a:ext cx="580805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3188230"/>
            <a:ext cx="418942" cy="3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5076020"/>
            <a:ext cx="6065138" cy="4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8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595197"/>
            <a:ext cx="342770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180057"/>
            <a:ext cx="342770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895852" y="3580736"/>
            <a:ext cx="8400296" cy="3218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71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7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7430" y="3578763"/>
            <a:ext cx="578290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3578763"/>
            <a:ext cx="514157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526" y="3578763"/>
            <a:ext cx="523678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33391" y="3578763"/>
            <a:ext cx="418393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2808" y="3578763"/>
            <a:ext cx="514157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3872" y="3578763"/>
            <a:ext cx="514157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365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57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8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16" y="5056951"/>
            <a:ext cx="1872208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103985"/>
            <a:ext cx="1133047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8160" y="3861048"/>
            <a:ext cx="5475991" cy="65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2072506"/>
            <a:ext cx="1133047" cy="4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8" y="3875718"/>
            <a:ext cx="5943231" cy="7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973235"/>
            <a:ext cx="1057291" cy="54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1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092830"/>
            <a:ext cx="1123526" cy="47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3861049"/>
            <a:ext cx="6232421" cy="66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33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3254124"/>
            <a:ext cx="2704080" cy="4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9414" b="1681"/>
          <a:stretch>
            <a:fillRect/>
          </a:stretch>
        </p:blipFill>
        <p:spPr>
          <a:xfrm>
            <a:off x="360000" y="764704"/>
            <a:ext cx="8832344" cy="611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24" y="2582623"/>
            <a:ext cx="2646006" cy="6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3792" y="2625155"/>
            <a:ext cx="3240360" cy="5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535" y="3391010"/>
            <a:ext cx="2986895" cy="64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7584" y="3402472"/>
            <a:ext cx="3442552" cy="63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0533" y="4244229"/>
            <a:ext cx="2986897" cy="60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7518" y="4262201"/>
            <a:ext cx="3422618" cy="5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8822" y="5126362"/>
            <a:ext cx="2986897" cy="5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95230" y="5077028"/>
            <a:ext cx="3424906" cy="5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0534" y="6115316"/>
            <a:ext cx="451147" cy="41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851320" y="5938195"/>
            <a:ext cx="1596608" cy="5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6" grpId="0" animBg="1"/>
      <p:bldP spid="17" grpId="0" animBg="1"/>
      <p:bldP spid="21" grpId="0" animBg="1"/>
      <p:bldP spid="24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2091358"/>
            <a:ext cx="1075919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4045186"/>
            <a:ext cx="1609118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4091827"/>
            <a:ext cx="2970680" cy="4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1110057"/>
            <a:ext cx="1066397" cy="50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337" y="1110057"/>
            <a:ext cx="1138404" cy="45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6171" y="4826133"/>
            <a:ext cx="380856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8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7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2132856"/>
            <a:ext cx="5333282" cy="58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00257"/>
            <a:ext cx="8006334" cy="58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20402" y="4295308"/>
            <a:ext cx="4528125" cy="50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288489"/>
            <a:ext cx="4261918" cy="58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91217"/>
            <a:ext cx="43798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