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4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  <p:sldId id="362" r:id="rId12"/>
    <p:sldId id="361" r:id="rId13"/>
    <p:sldId id="360" r:id="rId14"/>
    <p:sldId id="359" r:id="rId15"/>
    <p:sldId id="358" r:id="rId16"/>
    <p:sldId id="357" r:id="rId17"/>
    <p:sldId id="355" r:id="rId18"/>
    <p:sldId id="354" r:id="rId19"/>
    <p:sldId id="353" r:id="rId20"/>
    <p:sldId id="352" r:id="rId21"/>
    <p:sldId id="351" r:id="rId22"/>
    <p:sldId id="350" r:id="rId23"/>
    <p:sldId id="349" r:id="rId24"/>
    <p:sldId id="347" r:id="rId25"/>
    <p:sldId id="346" r:id="rId26"/>
    <p:sldId id="345" r:id="rId27"/>
    <p:sldId id="344" r:id="rId28"/>
    <p:sldId id="343" r:id="rId29"/>
    <p:sldId id="342" r:id="rId30"/>
    <p:sldId id="341" r:id="rId31"/>
    <p:sldId id="339" r:id="rId32"/>
    <p:sldId id="338" r:id="rId33"/>
    <p:sldId id="336" r:id="rId34"/>
    <p:sldId id="335" r:id="rId35"/>
    <p:sldId id="334" r:id="rId36"/>
    <p:sldId id="333" r:id="rId37"/>
    <p:sldId id="331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32" autoAdjust="0"/>
    <p:restoredTop sz="94660"/>
  </p:normalViewPr>
  <p:slideViewPr>
    <p:cSldViewPr showGuides="1">
      <p:cViewPr varScale="1">
        <p:scale>
          <a:sx n="72" d="100"/>
          <a:sy n="72" d="100"/>
        </p:scale>
        <p:origin x="29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612" y="3090862"/>
            <a:ext cx="100107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3013909"/>
            <a:ext cx="1085440" cy="46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4956421"/>
            <a:ext cx="361813" cy="36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6" y="1003863"/>
            <a:ext cx="4704869" cy="62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0" y="1895649"/>
            <a:ext cx="6285311" cy="74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81863" y="3074216"/>
            <a:ext cx="590327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87657" y="4797153"/>
            <a:ext cx="282842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128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0524" y="2761631"/>
            <a:ext cx="1091100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4718" y="3602368"/>
            <a:ext cx="1061642" cy="45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2021" y="5378210"/>
            <a:ext cx="385874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3064956"/>
            <a:ext cx="6266380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018682"/>
            <a:ext cx="1304433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023861"/>
            <a:ext cx="2161360" cy="4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3909664"/>
            <a:ext cx="2321977" cy="5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650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>
            <a:fillRect/>
          </a:stretch>
        </p:blipFill>
        <p:spPr>
          <a:xfrm>
            <a:off x="1343472" y="1916832"/>
            <a:ext cx="9649072" cy="1829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3572" y="2078856"/>
            <a:ext cx="5956300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386" y="3022412"/>
            <a:ext cx="1390125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3920154"/>
            <a:ext cx="1637682" cy="4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2110971"/>
            <a:ext cx="1133047" cy="4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4797152"/>
            <a:ext cx="5461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5867843"/>
            <a:ext cx="1304433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25692" y="1943689"/>
            <a:ext cx="6622836" cy="62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962" y="2966607"/>
            <a:ext cx="2989722" cy="50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2015" y="4752001"/>
            <a:ext cx="7146513" cy="62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5919" y="5785574"/>
            <a:ext cx="2456523" cy="49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2033540"/>
            <a:ext cx="1075919" cy="4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2033540"/>
            <a:ext cx="1647204" cy="4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916" y="2976570"/>
            <a:ext cx="2180402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9445" y="4853104"/>
            <a:ext cx="2199445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76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3052971"/>
            <a:ext cx="1161612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2147961"/>
            <a:ext cx="837884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4054" y="2924944"/>
            <a:ext cx="190604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2119104"/>
            <a:ext cx="1104483" cy="4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28" y="3119151"/>
            <a:ext cx="837884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45"/>
          <a:stretch>
            <a:fillRect/>
          </a:stretch>
        </p:blipFill>
        <p:spPr>
          <a:xfrm>
            <a:off x="1343472" y="4799970"/>
            <a:ext cx="9543142" cy="18576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27401" y="5028604"/>
            <a:ext cx="2396487" cy="4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386" y="5990773"/>
            <a:ext cx="533198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2109308"/>
            <a:ext cx="1286683" cy="43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3080564"/>
            <a:ext cx="418942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1309" y="5889588"/>
            <a:ext cx="2979067" cy="43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4029668"/>
            <a:ext cx="733148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5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27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5441" y="2116211"/>
            <a:ext cx="337333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03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111427"/>
            <a:ext cx="342770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>
            <a:fillRect/>
          </a:stretch>
        </p:blipFill>
        <p:spPr>
          <a:xfrm>
            <a:off x="2485833" y="900001"/>
            <a:ext cx="7220335" cy="29073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0397"/>
            <a:ext cx="11340000" cy="30776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1863" y="1147687"/>
            <a:ext cx="1152090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327" y="2919917"/>
            <a:ext cx="1906153" cy="58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2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3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3119988" y="3591937"/>
            <a:ext cx="5952024" cy="326606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2062765"/>
            <a:ext cx="380856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757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5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4659" y="2996985"/>
            <a:ext cx="4629893" cy="5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3789040"/>
            <a:ext cx="64822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2468" y="5770726"/>
            <a:ext cx="1628161" cy="4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4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2035281"/>
            <a:ext cx="1694811" cy="52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52"/>
            <a:ext cx="11340000" cy="27837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58639" y="4150474"/>
            <a:ext cx="1161611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6"/>
          <a:stretch>
            <a:fillRect/>
          </a:stretch>
        </p:blipFill>
        <p:spPr>
          <a:xfrm>
            <a:off x="360000" y="836712"/>
            <a:ext cx="11340000" cy="1688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00"/>
          <a:stretch>
            <a:fillRect/>
          </a:stretch>
        </p:blipFill>
        <p:spPr>
          <a:xfrm>
            <a:off x="3323692" y="1784028"/>
            <a:ext cx="5544616" cy="498397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094104"/>
            <a:ext cx="1161612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4935244"/>
            <a:ext cx="2151839" cy="50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4032776"/>
            <a:ext cx="1371083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2099786"/>
            <a:ext cx="1114005" cy="46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2156919"/>
            <a:ext cx="837884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438" y="4994509"/>
            <a:ext cx="1047354" cy="42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3061520"/>
            <a:ext cx="2199445" cy="49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4032776"/>
            <a:ext cx="1166918" cy="48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999607"/>
            <a:ext cx="1104483" cy="49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71530"/>
            <a:ext cx="371335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24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488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2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>
            <a:fillRect/>
          </a:stretch>
        </p:blipFill>
        <p:spPr>
          <a:xfrm>
            <a:off x="4164104" y="3646737"/>
            <a:ext cx="3863792" cy="323879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