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8" r:id="rId4"/>
    <p:sldId id="357" r:id="rId5"/>
    <p:sldId id="359" r:id="rId6"/>
    <p:sldId id="356" r:id="rId7"/>
    <p:sldId id="355" r:id="rId8"/>
    <p:sldId id="354" r:id="rId9"/>
    <p:sldId id="352" r:id="rId10"/>
    <p:sldId id="351" r:id="rId11"/>
    <p:sldId id="350" r:id="rId12"/>
    <p:sldId id="348" r:id="rId13"/>
    <p:sldId id="346" r:id="rId14"/>
    <p:sldId id="345" r:id="rId15"/>
    <p:sldId id="360" r:id="rId16"/>
    <p:sldId id="344" r:id="rId17"/>
    <p:sldId id="361" r:id="rId18"/>
    <p:sldId id="343" r:id="rId19"/>
    <p:sldId id="340" r:id="rId20"/>
    <p:sldId id="338" r:id="rId21"/>
    <p:sldId id="362" r:id="rId22"/>
    <p:sldId id="337" r:id="rId23"/>
    <p:sldId id="336" r:id="rId24"/>
    <p:sldId id="334" r:id="rId25"/>
    <p:sldId id="363" r:id="rId26"/>
    <p:sldId id="333" r:id="rId27"/>
    <p:sldId id="364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80028" y="2999455"/>
            <a:ext cx="5231944" cy="859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083334"/>
            <a:ext cx="352291" cy="3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79"/>
          <a:stretch>
            <a:fillRect/>
          </a:stretch>
        </p:blipFill>
        <p:spPr>
          <a:xfrm>
            <a:off x="2687941" y="1614506"/>
            <a:ext cx="6816119" cy="5153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58"/>
          <a:stretch>
            <a:fillRect/>
          </a:stretch>
        </p:blipFill>
        <p:spPr>
          <a:xfrm>
            <a:off x="360000" y="900000"/>
            <a:ext cx="11340000" cy="1376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806022"/>
            <a:ext cx="352291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42"/>
          <a:stretch>
            <a:fillRect/>
          </a:stretch>
        </p:blipFill>
        <p:spPr>
          <a:xfrm>
            <a:off x="1253040" y="2204864"/>
            <a:ext cx="9289032" cy="287980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456" y="4891995"/>
            <a:ext cx="9289032" cy="1987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043159"/>
            <a:ext cx="352291" cy="3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56"/>
          <a:stretch>
            <a:fillRect/>
          </a:stretch>
        </p:blipFill>
        <p:spPr>
          <a:xfrm>
            <a:off x="360000" y="900000"/>
            <a:ext cx="11340000" cy="4185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2348880"/>
            <a:ext cx="569383" cy="54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44"/>
          <a:stretch>
            <a:fillRect/>
          </a:stretch>
        </p:blipFill>
        <p:spPr>
          <a:xfrm>
            <a:off x="360000" y="1052736"/>
            <a:ext cx="11340000" cy="270472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98"/>
          <a:stretch>
            <a:fillRect/>
          </a:stretch>
        </p:blipFill>
        <p:spPr>
          <a:xfrm>
            <a:off x="360000" y="900000"/>
            <a:ext cx="11340000" cy="411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2694" y="4268500"/>
            <a:ext cx="1793226" cy="6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17"/>
          <a:stretch>
            <a:fillRect/>
          </a:stretch>
        </p:blipFill>
        <p:spPr>
          <a:xfrm>
            <a:off x="326293" y="908720"/>
            <a:ext cx="11340000" cy="20648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544" y="2277121"/>
            <a:ext cx="1406253" cy="52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6"/>
          <a:stretch>
            <a:fillRect/>
          </a:stretch>
        </p:blipFill>
        <p:spPr>
          <a:xfrm>
            <a:off x="1055440" y="3140969"/>
            <a:ext cx="11340000" cy="13681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2795" y="3932505"/>
            <a:ext cx="866448" cy="3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54" r="6022"/>
          <a:stretch>
            <a:fillRect/>
          </a:stretch>
        </p:blipFill>
        <p:spPr>
          <a:xfrm>
            <a:off x="1055440" y="980728"/>
            <a:ext cx="10657184" cy="22271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20628" y="2483090"/>
            <a:ext cx="2189924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2"/>
          <a:stretch>
            <a:fillRect/>
          </a:stretch>
        </p:blipFill>
        <p:spPr>
          <a:xfrm>
            <a:off x="1741598" y="2996952"/>
            <a:ext cx="9971026" cy="13874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03512" y="3077681"/>
            <a:ext cx="9518502" cy="43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0313" y="3829411"/>
            <a:ext cx="799798" cy="33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37120"/>
            <a:ext cx="11340000" cy="21047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03367" y="5356171"/>
            <a:ext cx="9388110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6339" y="6051413"/>
            <a:ext cx="7721863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153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38"/>
          <a:stretch>
            <a:fillRect/>
          </a:stretch>
        </p:blipFill>
        <p:spPr>
          <a:xfrm>
            <a:off x="3151007" y="4700746"/>
            <a:ext cx="5889987" cy="21572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1"/>
          <a:stretch>
            <a:fillRect/>
          </a:stretch>
        </p:blipFill>
        <p:spPr>
          <a:xfrm>
            <a:off x="359999" y="900001"/>
            <a:ext cx="11340000" cy="3465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176" y="900000"/>
            <a:ext cx="3096344" cy="58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330" y="1683000"/>
            <a:ext cx="3891526" cy="44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6192" y="2276872"/>
            <a:ext cx="4598120" cy="5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84802" y="2996999"/>
            <a:ext cx="7935734" cy="51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3277" y="3645000"/>
            <a:ext cx="2334411" cy="58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20"/>
          <a:stretch>
            <a:fillRect/>
          </a:stretch>
        </p:blipFill>
        <p:spPr>
          <a:xfrm>
            <a:off x="360000" y="2866074"/>
            <a:ext cx="11340000" cy="1966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041288"/>
            <a:ext cx="352291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20"/>
          <a:stretch>
            <a:fillRect/>
          </a:stretch>
        </p:blipFill>
        <p:spPr>
          <a:xfrm>
            <a:off x="360000" y="900000"/>
            <a:ext cx="11340000" cy="1966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49"/>
          <a:stretch>
            <a:fillRect/>
          </a:stretch>
        </p:blipFill>
        <p:spPr>
          <a:xfrm>
            <a:off x="359999" y="1052736"/>
            <a:ext cx="11340000" cy="27504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807968" y="1093744"/>
            <a:ext cx="4968552" cy="54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1844824"/>
            <a:ext cx="2664296" cy="4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00" y="2471024"/>
            <a:ext cx="1008112" cy="54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05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31590"/>
            <a:ext cx="11340000" cy="240545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88"/>
          <a:stretch>
            <a:fillRect/>
          </a:stretch>
        </p:blipFill>
        <p:spPr>
          <a:xfrm>
            <a:off x="360000" y="900001"/>
            <a:ext cx="11340000" cy="3465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3938" y="1604480"/>
            <a:ext cx="2775838" cy="52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736" y="2973429"/>
            <a:ext cx="2160240" cy="52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12"/>
          <a:stretch>
            <a:fillRect/>
          </a:stretch>
        </p:blipFill>
        <p:spPr>
          <a:xfrm>
            <a:off x="360000" y="980728"/>
            <a:ext cx="11340000" cy="35193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1712421"/>
            <a:ext cx="7632848" cy="56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99656" y="3080811"/>
            <a:ext cx="7848872" cy="56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849197"/>
            <a:ext cx="3888432" cy="49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58"/>
          <a:stretch>
            <a:fillRect/>
          </a:stretch>
        </p:blipFill>
        <p:spPr>
          <a:xfrm>
            <a:off x="360000" y="1052736"/>
            <a:ext cx="11340000" cy="2817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1293" y="2456708"/>
            <a:ext cx="2137315" cy="54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3748" y="3149688"/>
            <a:ext cx="657795" cy="5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91"/>
          <a:stretch>
            <a:fillRect/>
          </a:stretch>
        </p:blipFill>
        <p:spPr>
          <a:xfrm>
            <a:off x="360000" y="1124744"/>
            <a:ext cx="11340000" cy="35091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768408" y="2492896"/>
            <a:ext cx="771349" cy="53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886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95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1334" y="3210524"/>
            <a:ext cx="2693138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938" y="3843168"/>
            <a:ext cx="2895414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1744" y="4869161"/>
            <a:ext cx="1284256" cy="44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7785" y="5603568"/>
            <a:ext cx="1428954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48880"/>
            <a:ext cx="11340000" cy="2697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4212" y="4474506"/>
            <a:ext cx="4821404" cy="40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56"/>
          <a:stretch>
            <a:fillRect/>
          </a:stretch>
        </p:blipFill>
        <p:spPr>
          <a:xfrm>
            <a:off x="359999" y="900001"/>
            <a:ext cx="11340000" cy="2601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1628800"/>
            <a:ext cx="591457" cy="50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3799281"/>
            <a:ext cx="1923324" cy="4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485953"/>
            <a:ext cx="790277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5201236"/>
            <a:ext cx="3399143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4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76280"/>
            <a:ext cx="10022558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223983"/>
            <a:ext cx="1590075" cy="3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71689"/>
            <a:ext cx="10022558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567018"/>
            <a:ext cx="10022558" cy="7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586201"/>
            <a:ext cx="10022558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224380"/>
            <a:ext cx="10094566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7" grpId="0" animBg="1"/>
      <p:bldP spid="22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53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3439" y="2204864"/>
            <a:ext cx="990873" cy="4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8873" y="3501008"/>
            <a:ext cx="8423631" cy="53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194" y="4322225"/>
            <a:ext cx="546300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11"/>
          <a:stretch>
            <a:fillRect/>
          </a:stretch>
        </p:blipFill>
        <p:spPr>
          <a:xfrm>
            <a:off x="359999" y="836712"/>
            <a:ext cx="11340000" cy="40751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60496" y="1484784"/>
            <a:ext cx="632855" cy="66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710179"/>
            <a:ext cx="304685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396602"/>
            <a:ext cx="285642" cy="3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769098"/>
            <a:ext cx="352291" cy="3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15067"/>
            <a:ext cx="11340000" cy="135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062272"/>
            <a:ext cx="285642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61"/>
          <a:stretch>
            <a:fillRect/>
          </a:stretch>
        </p:blipFill>
        <p:spPr>
          <a:xfrm>
            <a:off x="359999" y="900000"/>
            <a:ext cx="11340000" cy="3249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7323" y="3164705"/>
            <a:ext cx="233381" cy="24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30"/>
          <a:stretch>
            <a:fillRect/>
          </a:stretch>
        </p:blipFill>
        <p:spPr>
          <a:xfrm>
            <a:off x="1991544" y="4006738"/>
            <a:ext cx="8208912" cy="2878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