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86046"/>
            <a:ext cx="12192000" cy="6859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1166693"/>
            <a:ext cx="1485339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1947722"/>
            <a:ext cx="5312947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4077072"/>
            <a:ext cx="3849100" cy="66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3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5516" y="4293096"/>
            <a:ext cx="23048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2317" y="5205089"/>
            <a:ext cx="466549" cy="4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3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96472" y="1772816"/>
            <a:ext cx="2179847" cy="52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710" y="2636473"/>
            <a:ext cx="523677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586037"/>
            <a:ext cx="11487150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1"/>
          <a:stretch>
            <a:fillRect/>
          </a:stretch>
        </p:blipFill>
        <p:spPr>
          <a:xfrm>
            <a:off x="360000" y="1076236"/>
            <a:ext cx="11340000" cy="47055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96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1168" y="1109679"/>
            <a:ext cx="542720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3939" y="1834025"/>
            <a:ext cx="571284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8326307" y="2708920"/>
            <a:ext cx="36181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4997" y="3427920"/>
            <a:ext cx="5375531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14" y="4188150"/>
            <a:ext cx="5918102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3460" y="4254865"/>
            <a:ext cx="561763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133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6005" y="1804680"/>
            <a:ext cx="2893803" cy="5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241" y="3375971"/>
            <a:ext cx="2723123" cy="5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76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1080080" y="4077073"/>
            <a:ext cx="4628704" cy="25684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7680176" y="4197233"/>
            <a:ext cx="2405200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5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1157357"/>
            <a:ext cx="3856171" cy="4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1772816"/>
            <a:ext cx="4758264" cy="61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110" y="2711033"/>
            <a:ext cx="399898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4152" y="4245644"/>
            <a:ext cx="2448272" cy="55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113" y="5055844"/>
            <a:ext cx="2370831" cy="4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0277" y="5846980"/>
            <a:ext cx="1475818" cy="4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0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37"/>
          <a:stretch>
            <a:fillRect/>
          </a:stretch>
        </p:blipFill>
        <p:spPr>
          <a:xfrm>
            <a:off x="4056092" y="3292402"/>
            <a:ext cx="4079816" cy="34755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1863498"/>
            <a:ext cx="1475818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612" y="2655283"/>
            <a:ext cx="1694812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3437529"/>
            <a:ext cx="1723375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4911701"/>
            <a:ext cx="2470119" cy="6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