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6" r:id="rId12"/>
    <p:sldId id="345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31" autoAdjust="0"/>
    <p:restoredTop sz="94660"/>
  </p:normalViewPr>
  <p:slideViewPr>
    <p:cSldViewPr showGuides="1">
      <p:cViewPr varScale="1">
        <p:scale>
          <a:sx n="72" d="100"/>
          <a:sy n="72" d="100"/>
        </p:scale>
        <p:origin x="25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3086100"/>
            <a:ext cx="1171575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20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64230" y="3493936"/>
            <a:ext cx="6656105" cy="9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39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>
            <a:fillRect/>
          </a:stretch>
        </p:blipFill>
        <p:spPr>
          <a:xfrm>
            <a:off x="2255892" y="3244163"/>
            <a:ext cx="7680216" cy="361383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98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73450" y="2024642"/>
            <a:ext cx="6382990" cy="5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84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21259" y="4413856"/>
            <a:ext cx="4470885" cy="50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525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6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8639" y="4598246"/>
            <a:ext cx="1114005" cy="49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18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49420" y="2357138"/>
            <a:ext cx="1694811" cy="485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8312" y="2276872"/>
            <a:ext cx="22602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780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806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7253"/>
            <a:ext cx="11340000" cy="37153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3"/>
          <a:stretch>
            <a:fillRect/>
          </a:stretch>
        </p:blipFill>
        <p:spPr>
          <a:xfrm>
            <a:off x="3727798" y="4221088"/>
            <a:ext cx="4736405" cy="263691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024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34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15214" y="2128352"/>
            <a:ext cx="2977330" cy="45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840" y="2924944"/>
            <a:ext cx="6069287" cy="62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73249" y="4956421"/>
            <a:ext cx="1751939" cy="41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523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933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303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21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77833" y="2758898"/>
            <a:ext cx="5742703" cy="495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4055" y="3429000"/>
            <a:ext cx="9574473" cy="712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74055" y="4474805"/>
            <a:ext cx="523677" cy="44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4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9823" y="1882083"/>
            <a:ext cx="1856675" cy="51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71939" y="3588810"/>
            <a:ext cx="1133047" cy="43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0277" y="4365105"/>
            <a:ext cx="328953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676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9932" y="1941096"/>
            <a:ext cx="1806988" cy="43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5325" y="3429000"/>
            <a:ext cx="713099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99438" y="6048696"/>
            <a:ext cx="4985774" cy="51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3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942292"/>
            <a:ext cx="371335" cy="39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94"/>
          <a:stretch>
            <a:fillRect/>
          </a:stretch>
        </p:blipFill>
        <p:spPr>
          <a:xfrm>
            <a:off x="3987590" y="2798921"/>
            <a:ext cx="4216821" cy="40590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667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892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801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481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078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95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91988" y="1090485"/>
            <a:ext cx="5228547" cy="47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884" y="1864296"/>
            <a:ext cx="9578636" cy="6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78841" y="2757229"/>
            <a:ext cx="542720" cy="48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51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9697" y="1910377"/>
            <a:ext cx="1732896" cy="476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5491" y="2636913"/>
            <a:ext cx="765882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912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64130" y="980729"/>
            <a:ext cx="805640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9798" y="1884199"/>
            <a:ext cx="616033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68663"/>
            <a:ext cx="11340000" cy="1613662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56"/>
          <a:stretch>
            <a:fillRect/>
          </a:stretch>
        </p:blipFill>
        <p:spPr>
          <a:xfrm>
            <a:off x="1159798" y="4393359"/>
            <a:ext cx="9904754" cy="1635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