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27" autoAdjust="0"/>
    <p:restoredTop sz="94660"/>
  </p:normalViewPr>
  <p:slideViewPr>
    <p:cSldViewPr showGuides="1">
      <p:cViewPr varScale="1">
        <p:scale>
          <a:sx n="72" d="100"/>
          <a:sy n="72" d="100"/>
        </p:scale>
        <p:origin x="307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2481262"/>
            <a:ext cx="6705600" cy="1895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1846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3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77288"/>
            <a:ext cx="361813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41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2695" y="2139234"/>
            <a:ext cx="418942" cy="4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0176" y="4064813"/>
            <a:ext cx="1162288" cy="505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119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4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0554" y="2119135"/>
            <a:ext cx="1637682" cy="4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4055" y="2119135"/>
            <a:ext cx="1094962" cy="4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2040" y="3100159"/>
            <a:ext cx="1085440" cy="4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7254" y="5052681"/>
            <a:ext cx="2161360" cy="49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56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"/>
          <a:stretch>
            <a:fillRect/>
          </a:stretch>
        </p:blipFill>
        <p:spPr>
          <a:xfrm>
            <a:off x="911424" y="4149080"/>
            <a:ext cx="10585176" cy="831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791" y="4349855"/>
            <a:ext cx="342770" cy="39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30"/>
          <a:stretch>
            <a:fillRect/>
          </a:stretch>
        </p:blipFill>
        <p:spPr>
          <a:xfrm>
            <a:off x="2327900" y="900000"/>
            <a:ext cx="75362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897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99988"/>
            <a:ext cx="11340000" cy="16580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97030"/>
            <a:ext cx="11340000" cy="146394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689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6431" y="1203993"/>
            <a:ext cx="331555" cy="37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4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339095"/>
            <a:ext cx="342770" cy="39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052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2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262378"/>
            <a:ext cx="380856" cy="39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650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848"/>
            <a:ext cx="11340000" cy="295560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8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215506"/>
            <a:ext cx="380856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398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7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418" y="4273641"/>
            <a:ext cx="1104483" cy="466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8" y="900000"/>
            <a:ext cx="11340000" cy="3105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89022" y="3243285"/>
            <a:ext cx="1609118" cy="46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0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0050" y="4239828"/>
            <a:ext cx="1085440" cy="46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18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35768" y="1204731"/>
            <a:ext cx="2180403" cy="46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4080" y="1176163"/>
            <a:ext cx="1666246" cy="49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4659" y="2155653"/>
            <a:ext cx="3621781" cy="553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4962" y="4156821"/>
            <a:ext cx="3342015" cy="485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414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395566" y="5767377"/>
            <a:ext cx="371335" cy="39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3" r="9414"/>
          <a:stretch>
            <a:fillRect/>
          </a:stretch>
        </p:blipFill>
        <p:spPr>
          <a:xfrm>
            <a:off x="959748" y="1124744"/>
            <a:ext cx="10272504" cy="479923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651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66531"/>
            <a:ext cx="11340000" cy="152493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17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1527" y="4231751"/>
            <a:ext cx="364515" cy="38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4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261852"/>
            <a:ext cx="361813" cy="39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502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1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319366"/>
            <a:ext cx="437984" cy="4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76"/>
          <a:stretch>
            <a:fillRect/>
          </a:stretch>
        </p:blipFill>
        <p:spPr>
          <a:xfrm>
            <a:off x="983432" y="4903807"/>
            <a:ext cx="6840760" cy="887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