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7" r:id="rId4"/>
    <p:sldId id="336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0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91115"/>
            <a:ext cx="12192000" cy="6757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54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586646"/>
            <a:ext cx="1770982" cy="4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429001"/>
            <a:ext cx="10310590" cy="117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835507"/>
            <a:ext cx="8366374" cy="4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585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423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034997"/>
            <a:ext cx="4045894" cy="4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836173"/>
            <a:ext cx="6278142" cy="5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4256" y="3818565"/>
            <a:ext cx="5621744" cy="43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419448"/>
            <a:ext cx="5621744" cy="41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5287387"/>
            <a:ext cx="5846094" cy="109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19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2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88840"/>
            <a:ext cx="7934326" cy="57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852936"/>
            <a:ext cx="7430270" cy="107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358490"/>
            <a:ext cx="10598622" cy="4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196912"/>
            <a:ext cx="1713853" cy="4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5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08"/>
            <a:ext cx="11340000" cy="49352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7243"/>
            <a:ext cx="12192000" cy="4282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12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>
            <a:fillRect/>
          </a:stretch>
        </p:blipFill>
        <p:spPr>
          <a:xfrm>
            <a:off x="3480028" y="3706667"/>
            <a:ext cx="5231944" cy="30333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1108" y="2197066"/>
            <a:ext cx="590327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88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73052"/>
            <a:ext cx="2218488" cy="41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21846"/>
            <a:ext cx="6566174" cy="42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80177"/>
            <a:ext cx="6134126" cy="4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762490"/>
            <a:ext cx="2218488" cy="34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649432"/>
            <a:ext cx="3325814" cy="42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50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492896"/>
            <a:ext cx="3613846" cy="5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467990"/>
            <a:ext cx="9446494" cy="43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8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71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9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111603"/>
            <a:ext cx="6854206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992" y="2979759"/>
            <a:ext cx="4940944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789040"/>
            <a:ext cx="4693966" cy="50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