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59" r:id="rId4"/>
    <p:sldId id="358" r:id="rId5"/>
    <p:sldId id="357" r:id="rId6"/>
    <p:sldId id="356" r:id="rId7"/>
    <p:sldId id="355" r:id="rId8"/>
    <p:sldId id="353" r:id="rId9"/>
    <p:sldId id="352" r:id="rId10"/>
    <p:sldId id="351" r:id="rId11"/>
    <p:sldId id="350" r:id="rId12"/>
    <p:sldId id="349" r:id="rId13"/>
    <p:sldId id="347" r:id="rId14"/>
    <p:sldId id="345" r:id="rId15"/>
    <p:sldId id="344" r:id="rId16"/>
    <p:sldId id="342" r:id="rId17"/>
    <p:sldId id="341" r:id="rId18"/>
    <p:sldId id="340" r:id="rId19"/>
    <p:sldId id="360" r:id="rId20"/>
    <p:sldId id="338" r:id="rId21"/>
    <p:sldId id="361" r:id="rId22"/>
    <p:sldId id="337" r:id="rId23"/>
    <p:sldId id="336" r:id="rId24"/>
    <p:sldId id="335" r:id="rId25"/>
    <p:sldId id="333" r:id="rId26"/>
    <p:sldId id="332" r:id="rId27"/>
    <p:sldId id="331" r:id="rId28"/>
    <p:sldId id="362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58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>
            <a:fillRect/>
          </a:stretch>
        </p:blipFill>
        <p:spPr>
          <a:xfrm>
            <a:off x="2723944" y="2943614"/>
            <a:ext cx="6744112" cy="9707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797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86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05807"/>
            <a:ext cx="11340000" cy="15635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3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129505"/>
            <a:ext cx="314205" cy="30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053434"/>
            <a:ext cx="11340000" cy="203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620688"/>
            <a:ext cx="11114001" cy="6192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472" y="2132856"/>
            <a:ext cx="499127" cy="4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30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120989"/>
            <a:ext cx="285642" cy="30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84886"/>
            <a:ext cx="7176160" cy="5083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778634"/>
            <a:ext cx="314205" cy="30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3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510369"/>
            <a:ext cx="314205" cy="30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14"/>
          <a:stretch>
            <a:fillRect/>
          </a:stretch>
        </p:blipFill>
        <p:spPr>
          <a:xfrm>
            <a:off x="359999" y="1012372"/>
            <a:ext cx="11340000" cy="48332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18"/>
          <a:stretch>
            <a:fillRect/>
          </a:stretch>
        </p:blipFill>
        <p:spPr>
          <a:xfrm>
            <a:off x="359999" y="1052736"/>
            <a:ext cx="11340000" cy="207055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"/>
          <a:stretch>
            <a:fillRect/>
          </a:stretch>
        </p:blipFill>
        <p:spPr>
          <a:xfrm>
            <a:off x="1883532" y="3141232"/>
            <a:ext cx="8424936" cy="371724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60"/>
          <a:stretch>
            <a:fillRect/>
          </a:stretch>
        </p:blipFill>
        <p:spPr>
          <a:xfrm>
            <a:off x="360000" y="900000"/>
            <a:ext cx="11340000" cy="3465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5563" y="1700808"/>
            <a:ext cx="123689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9600" y="2302767"/>
            <a:ext cx="2652863" cy="52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8764" y="3165773"/>
            <a:ext cx="2069118" cy="33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493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360000" y="1124744"/>
            <a:ext cx="11340000" cy="28200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312024" y="1772816"/>
            <a:ext cx="46805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60000" y="2534760"/>
            <a:ext cx="1991584" cy="60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1"/>
          <a:stretch>
            <a:fillRect/>
          </a:stretch>
        </p:blipFill>
        <p:spPr>
          <a:xfrm>
            <a:off x="360000" y="900001"/>
            <a:ext cx="11340000" cy="3825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481" y="4180479"/>
            <a:ext cx="1323475" cy="40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12"/>
          <a:stretch>
            <a:fillRect/>
          </a:stretch>
        </p:blipFill>
        <p:spPr>
          <a:xfrm>
            <a:off x="1631504" y="1916832"/>
            <a:ext cx="10068496" cy="2207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5760" y="2031526"/>
            <a:ext cx="3932342" cy="39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8682" y="2645632"/>
            <a:ext cx="6275286" cy="63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3418" y="3509728"/>
            <a:ext cx="1021558" cy="4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06"/>
          <a:stretch>
            <a:fillRect/>
          </a:stretch>
        </p:blipFill>
        <p:spPr>
          <a:xfrm>
            <a:off x="360000" y="1102084"/>
            <a:ext cx="11340000" cy="664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86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/>
          <a:stretch>
            <a:fillRect/>
          </a:stretch>
        </p:blipFill>
        <p:spPr>
          <a:xfrm>
            <a:off x="3155992" y="4149080"/>
            <a:ext cx="5880016" cy="24306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1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513" y="1004922"/>
            <a:ext cx="866448" cy="39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7355" y="2302150"/>
            <a:ext cx="1723375" cy="352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3274" y="3580300"/>
            <a:ext cx="4589319" cy="39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4276606"/>
            <a:ext cx="2818337" cy="352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013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20"/>
          <a:stretch>
            <a:fillRect/>
          </a:stretch>
        </p:blipFill>
        <p:spPr>
          <a:xfrm>
            <a:off x="360000" y="1196752"/>
            <a:ext cx="11340000" cy="317707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>
            <a:fillRect/>
          </a:stretch>
        </p:blipFill>
        <p:spPr>
          <a:xfrm>
            <a:off x="360000" y="1196752"/>
            <a:ext cx="11340000" cy="328622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192344" y="1906686"/>
            <a:ext cx="1152128" cy="44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67808" y="3076616"/>
            <a:ext cx="936104" cy="57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5587" y="3091957"/>
            <a:ext cx="1554949" cy="55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32" y="386104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6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91637" y="1709564"/>
            <a:ext cx="4044923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2385786"/>
            <a:ext cx="3912016" cy="3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4483" y="3719183"/>
            <a:ext cx="9359545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455" y="4404930"/>
            <a:ext cx="1304433" cy="37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4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5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100120"/>
            <a:ext cx="314205" cy="31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2392" y="1662399"/>
            <a:ext cx="6972160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329499"/>
            <a:ext cx="5549157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8010" y="4244412"/>
            <a:ext cx="4696542" cy="55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848" y="5016958"/>
            <a:ext cx="5341511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468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492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1881" y="1031128"/>
            <a:ext cx="613931" cy="27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256" y="3245280"/>
            <a:ext cx="9081111" cy="39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256" y="3697849"/>
            <a:ext cx="6704847" cy="45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7257" y="5431174"/>
            <a:ext cx="9297135" cy="66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7257" y="6260590"/>
            <a:ext cx="9153119" cy="35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7256" y="4194124"/>
            <a:ext cx="6704847" cy="45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7256" y="4812649"/>
            <a:ext cx="9153120" cy="45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7" grpId="0" animBg="1"/>
      <p:bldP spid="21" grpId="0" animBg="1"/>
      <p:bldP spid="2" grpId="0" animBg="1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2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004875"/>
            <a:ext cx="10670630" cy="144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606616"/>
            <a:ext cx="10530679" cy="36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45405"/>
            <a:ext cx="10742638" cy="58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289"/>
          <a:stretch>
            <a:fillRect/>
          </a:stretch>
        </p:blipFill>
        <p:spPr>
          <a:xfrm>
            <a:off x="360000" y="900000"/>
            <a:ext cx="11340000" cy="72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504" y="1052736"/>
            <a:ext cx="490625" cy="45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11"/>
          <a:stretch>
            <a:fillRect/>
          </a:stretch>
        </p:blipFill>
        <p:spPr>
          <a:xfrm>
            <a:off x="360000" y="1607936"/>
            <a:ext cx="9192384" cy="4924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3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166954"/>
            <a:ext cx="314205" cy="30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509120"/>
            <a:ext cx="11340000" cy="2018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7760" y="5337615"/>
            <a:ext cx="304685" cy="31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9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119336"/>
            <a:ext cx="285642" cy="3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43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7275" y="1744569"/>
            <a:ext cx="272630" cy="29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0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778938"/>
            <a:ext cx="285642" cy="30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