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2" r:id="rId12"/>
    <p:sldId id="361" r:id="rId13"/>
    <p:sldId id="360" r:id="rId14"/>
    <p:sldId id="357" r:id="rId15"/>
    <p:sldId id="356" r:id="rId16"/>
    <p:sldId id="354" r:id="rId17"/>
    <p:sldId id="353" r:id="rId18"/>
    <p:sldId id="352" r:id="rId19"/>
    <p:sldId id="350" r:id="rId20"/>
    <p:sldId id="349" r:id="rId21"/>
    <p:sldId id="348" r:id="rId22"/>
    <p:sldId id="345" r:id="rId23"/>
    <p:sldId id="344" r:id="rId24"/>
    <p:sldId id="343" r:id="rId25"/>
    <p:sldId id="342" r:id="rId26"/>
    <p:sldId id="341" r:id="rId27"/>
    <p:sldId id="340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71812"/>
            <a:ext cx="59245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132856"/>
            <a:ext cx="6481714" cy="6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1662" y="3213950"/>
            <a:ext cx="2161360" cy="4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7103" y="5223183"/>
            <a:ext cx="2228010" cy="4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0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1829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846" y="2167605"/>
            <a:ext cx="361813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" r="20843"/>
          <a:stretch>
            <a:fillRect/>
          </a:stretch>
        </p:blipFill>
        <p:spPr>
          <a:xfrm>
            <a:off x="551384" y="3567820"/>
            <a:ext cx="4796749" cy="281350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" r="28463" b="1365"/>
          <a:stretch>
            <a:fillRect/>
          </a:stretch>
        </p:blipFill>
        <p:spPr>
          <a:xfrm>
            <a:off x="6020230" y="2924944"/>
            <a:ext cx="5811770" cy="3456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18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6"/>
          <a:stretch>
            <a:fillRect/>
          </a:stretch>
        </p:blipFill>
        <p:spPr>
          <a:xfrm>
            <a:off x="360000" y="692696"/>
            <a:ext cx="11340000" cy="4846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5" r="27828"/>
          <a:stretch>
            <a:fillRect/>
          </a:stretch>
        </p:blipFill>
        <p:spPr>
          <a:xfrm>
            <a:off x="3296626" y="4653136"/>
            <a:ext cx="5598749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139337"/>
            <a:ext cx="1118266" cy="48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0" y="2060848"/>
            <a:ext cx="5282557" cy="61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382" y="2965502"/>
            <a:ext cx="5282557" cy="67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926" y="4147264"/>
            <a:ext cx="1609118" cy="4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2024642"/>
            <a:ext cx="4722619" cy="5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6" y="2977731"/>
            <a:ext cx="9664231" cy="5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988003"/>
            <a:ext cx="9741695" cy="5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362" y="4998273"/>
            <a:ext cx="2675516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9112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" r="10684" b="3208"/>
          <a:stretch>
            <a:fillRect/>
          </a:stretch>
        </p:blipFill>
        <p:spPr>
          <a:xfrm>
            <a:off x="2255892" y="3501008"/>
            <a:ext cx="7680216" cy="322152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08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306" y="2164901"/>
            <a:ext cx="598833" cy="42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0529" y="4114560"/>
            <a:ext cx="4011236" cy="48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92" y="5122677"/>
            <a:ext cx="576063" cy="39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2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911424" y="4083711"/>
            <a:ext cx="11340000" cy="18742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96372" y="3605682"/>
            <a:ext cx="942620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1460" y="4529806"/>
            <a:ext cx="428463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4548860"/>
            <a:ext cx="514156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40"/>
          <a:stretch>
            <a:fillRect/>
          </a:stretch>
        </p:blipFill>
        <p:spPr>
          <a:xfrm>
            <a:off x="852000" y="908720"/>
            <a:ext cx="11340000" cy="165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846" y="2007119"/>
            <a:ext cx="371335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4151784" y="1845251"/>
            <a:ext cx="3287728" cy="316749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b="8624"/>
          <a:stretch>
            <a:fillRect/>
          </a:stretch>
        </p:blipFill>
        <p:spPr>
          <a:xfrm>
            <a:off x="838091" y="5157192"/>
            <a:ext cx="11340000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0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294627"/>
            <a:ext cx="361813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20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95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6801" y="1204933"/>
            <a:ext cx="3437228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2195969"/>
            <a:ext cx="3018287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62569" y="4197098"/>
            <a:ext cx="1761460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926" y="5197662"/>
            <a:ext cx="1056876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99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09918"/>
            <a:ext cx="11340000" cy="3327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4930806"/>
            <a:ext cx="84985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6041122"/>
            <a:ext cx="1066397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8" r="15129"/>
          <a:stretch>
            <a:fillRect/>
          </a:stretch>
        </p:blipFill>
        <p:spPr>
          <a:xfrm>
            <a:off x="1907664" y="947135"/>
            <a:ext cx="8376673" cy="2753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6" y="3110905"/>
            <a:ext cx="2880921" cy="67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149080"/>
            <a:ext cx="3684785" cy="92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6" y="967291"/>
            <a:ext cx="1862131" cy="66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2119104"/>
            <a:ext cx="571284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241" y="4119197"/>
            <a:ext cx="2294659" cy="5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5147817"/>
            <a:ext cx="4351284" cy="4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1119175"/>
            <a:ext cx="933098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1109646"/>
            <a:ext cx="942619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4311515"/>
            <a:ext cx="923576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3352" y="5805264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82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2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3196780"/>
            <a:ext cx="437984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256326"/>
            <a:ext cx="780755" cy="3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5102370"/>
            <a:ext cx="609370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6339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18246" y="980728"/>
            <a:ext cx="7670154" cy="67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14" y="2060848"/>
            <a:ext cx="276120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3407023" y="3691903"/>
            <a:ext cx="5377954" cy="306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208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708920"/>
            <a:ext cx="11340000" cy="4048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6072" y="3023236"/>
            <a:ext cx="1296143" cy="4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6584" y="4070959"/>
            <a:ext cx="1085440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14" y="4898048"/>
            <a:ext cx="9388110" cy="62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914" y="6033058"/>
            <a:ext cx="1390125" cy="48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0" r="19573"/>
          <a:stretch>
            <a:fillRect/>
          </a:stretch>
        </p:blipFill>
        <p:spPr>
          <a:xfrm>
            <a:off x="2723813" y="962508"/>
            <a:ext cx="6744375" cy="1994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702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1042" y="995018"/>
            <a:ext cx="5681374" cy="7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14" y="2166941"/>
            <a:ext cx="9662518" cy="5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914" y="2967749"/>
            <a:ext cx="9518502" cy="74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3914" y="4003443"/>
            <a:ext cx="9518502" cy="72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3914" y="5196171"/>
            <a:ext cx="1390125" cy="4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4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1996443"/>
            <a:ext cx="952141" cy="4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618" y="3645024"/>
            <a:ext cx="583791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41" y="793783"/>
            <a:ext cx="5619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1109884"/>
            <a:ext cx="1809068" cy="41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1185672"/>
            <a:ext cx="971183" cy="41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2099822"/>
            <a:ext cx="1856676" cy="4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188048"/>
            <a:ext cx="380856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4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3"/>
          <a:stretch>
            <a:fillRect/>
          </a:stretch>
        </p:blipFill>
        <p:spPr>
          <a:xfrm>
            <a:off x="5280228" y="4077072"/>
            <a:ext cx="1631544" cy="230127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