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24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  <p:sldId id="363" r:id="rId12"/>
    <p:sldId id="361" r:id="rId13"/>
    <p:sldId id="360" r:id="rId14"/>
    <p:sldId id="359" r:id="rId15"/>
    <p:sldId id="358" r:id="rId16"/>
    <p:sldId id="357" r:id="rId17"/>
    <p:sldId id="355" r:id="rId18"/>
    <p:sldId id="354" r:id="rId19"/>
    <p:sldId id="353" r:id="rId20"/>
    <p:sldId id="352" r:id="rId21"/>
    <p:sldId id="350" r:id="rId22"/>
    <p:sldId id="349" r:id="rId23"/>
    <p:sldId id="347" r:id="rId24"/>
    <p:sldId id="346" r:id="rId25"/>
    <p:sldId id="345" r:id="rId26"/>
    <p:sldId id="344" r:id="rId27"/>
    <p:sldId id="343" r:id="rId28"/>
    <p:sldId id="342" r:id="rId29"/>
    <p:sldId id="341" r:id="rId30"/>
    <p:sldId id="340" r:id="rId31"/>
    <p:sldId id="339" r:id="rId32"/>
    <p:sldId id="337" r:id="rId33"/>
    <p:sldId id="336" r:id="rId34"/>
    <p:sldId id="335" r:id="rId35"/>
    <p:sldId id="334" r:id="rId36"/>
    <p:sldId id="332" r:id="rId37"/>
    <p:sldId id="331" r:id="rId38"/>
    <p:sldId id="330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9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3086100"/>
            <a:ext cx="59055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1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176629"/>
            <a:ext cx="1018789" cy="48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0" y="2908755"/>
            <a:ext cx="11340000" cy="27726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75693" y="3108840"/>
            <a:ext cx="1009269" cy="4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4968" y="4995363"/>
            <a:ext cx="2489993" cy="4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557" y="5023946"/>
            <a:ext cx="523677" cy="4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47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51750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3052774"/>
            <a:ext cx="323727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510" y="3815421"/>
            <a:ext cx="8927018" cy="62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07354" y="4751527"/>
            <a:ext cx="4832661" cy="6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2139913"/>
            <a:ext cx="304685" cy="2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2780928"/>
            <a:ext cx="912696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798" y="3645025"/>
            <a:ext cx="493620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"/>
          <a:stretch>
            <a:fillRect/>
          </a:stretch>
        </p:blipFill>
        <p:spPr>
          <a:xfrm>
            <a:off x="360000" y="692696"/>
            <a:ext cx="11340000" cy="450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595059"/>
            <a:ext cx="371335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6312024" y="4258558"/>
            <a:ext cx="2592288" cy="2599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215" y="900000"/>
            <a:ext cx="101095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88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2396" y="3108794"/>
            <a:ext cx="426531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8354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252822"/>
            <a:ext cx="361813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3" r="6873" b="3791"/>
          <a:stretch>
            <a:fillRect/>
          </a:stretch>
        </p:blipFill>
        <p:spPr>
          <a:xfrm>
            <a:off x="3294000" y="4881476"/>
            <a:ext cx="5604000" cy="1834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5846"/>
            <a:ext cx="11340000" cy="13863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4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2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21783"/>
            <a:ext cx="361813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3"/>
          <a:stretch>
            <a:fillRect/>
          </a:stretch>
        </p:blipFill>
        <p:spPr>
          <a:xfrm>
            <a:off x="4632156" y="3722523"/>
            <a:ext cx="2927688" cy="2833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41" y="900000"/>
            <a:ext cx="11340000" cy="374303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79293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334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82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4468" y="1300750"/>
            <a:ext cx="342770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9019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3914" y="1987209"/>
            <a:ext cx="7718302" cy="4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0992" y="2940904"/>
            <a:ext cx="2780704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0513" y="3751543"/>
            <a:ext cx="2627167" cy="53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3914" y="4667089"/>
            <a:ext cx="1813646" cy="113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188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3914" y="1844825"/>
            <a:ext cx="10742638" cy="126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914" y="3252817"/>
            <a:ext cx="9446494" cy="60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19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0480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04864"/>
            <a:ext cx="11340000" cy="4408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4972" y="2461944"/>
            <a:ext cx="942619" cy="41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6811" y="2461944"/>
            <a:ext cx="990226" cy="40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4015" y="3337923"/>
            <a:ext cx="895012" cy="41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1974" y="3328402"/>
            <a:ext cx="885491" cy="43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4518" y="4194859"/>
            <a:ext cx="1828110" cy="4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07869" y="5070838"/>
            <a:ext cx="1466297" cy="42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5350" y="5937296"/>
            <a:ext cx="1399647" cy="43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18556"/>
            <a:ext cx="11340000" cy="1386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292216"/>
            <a:ext cx="428463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5088" y="4304254"/>
            <a:ext cx="1075919" cy="4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>
            <a:fillRect/>
          </a:stretch>
        </p:blipFill>
        <p:spPr>
          <a:xfrm>
            <a:off x="7694721" y="4962439"/>
            <a:ext cx="3672408" cy="1895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234366"/>
            <a:ext cx="342770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04801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01" y="900000"/>
            <a:ext cx="11340000" cy="410901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2"/>
          <a:stretch>
            <a:fillRect/>
          </a:stretch>
        </p:blipFill>
        <p:spPr>
          <a:xfrm>
            <a:off x="360000" y="692696"/>
            <a:ext cx="11340000" cy="39729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>
            <a:fillRect/>
          </a:stretch>
        </p:blipFill>
        <p:spPr>
          <a:xfrm>
            <a:off x="3887580" y="4679580"/>
            <a:ext cx="4416840" cy="21784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41" y="900000"/>
            <a:ext cx="11340000" cy="2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8149" y="2976444"/>
            <a:ext cx="2161360" cy="4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28" y="900000"/>
            <a:ext cx="11340000" cy="363212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57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7113" y="1204987"/>
            <a:ext cx="418942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06" y="900000"/>
            <a:ext cx="11340000" cy="454709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81" y="900000"/>
            <a:ext cx="11340000" cy="28280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55" y="900000"/>
            <a:ext cx="11340000" cy="219036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626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3964" y="2999600"/>
            <a:ext cx="4354276" cy="50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77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6030" y="3023431"/>
            <a:ext cx="6465037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3762" y="3861049"/>
            <a:ext cx="222190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2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9380" y="2985969"/>
            <a:ext cx="1142569" cy="47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23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5288" y="1171248"/>
            <a:ext cx="704841" cy="32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6909" y="1957867"/>
            <a:ext cx="903642" cy="38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6803" y="2708921"/>
            <a:ext cx="903642" cy="47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2503" y="5267093"/>
            <a:ext cx="894606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4430" y="6080838"/>
            <a:ext cx="885569" cy="41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077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9848" y="1052450"/>
            <a:ext cx="4104456" cy="100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465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0614" y="1110046"/>
            <a:ext cx="971183" cy="4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0614" y="2857253"/>
            <a:ext cx="971183" cy="43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4754588"/>
            <a:ext cx="437984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244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